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8" r:id="rId9"/>
    <p:sldId id="265" r:id="rId10"/>
    <p:sldId id="260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9368A-9D3F-BC09-21F6-5DAA8E7EF5B5}" v="1" dt="2020-09-06T20:24:29.908"/>
    <p1510:client id="{F95F9AE7-05DC-EC88-28F2-CACF321F0324}" v="102" dt="2020-09-06T20:19:28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6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CF71-065C-4FE4-8349-D5767462CB3B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444C-9F90-45C5-B14C-7AD5E1EE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4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hyperlink" Target="https://rcboe.instructure.com/courses/83631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6079" y="1484293"/>
            <a:ext cx="6792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Kristen ITC" panose="03050502040202030202" pitchFamily="66" charset="0"/>
              </a:rPr>
              <a:t>Virtual Learning Presentation</a:t>
            </a:r>
          </a:p>
          <a:p>
            <a:pPr algn="ctr"/>
            <a:endParaRPr lang="en-US" sz="2000">
              <a:latin typeface="Kristen ITC" panose="03050502040202030202" pitchFamily="66" charset="0"/>
            </a:endParaRPr>
          </a:p>
          <a:p>
            <a:pPr algn="ctr"/>
            <a:r>
              <a:rPr lang="en-US" sz="2400">
                <a:latin typeface="Kristen ITC" panose="03050502040202030202" pitchFamily="66" charset="0"/>
              </a:rPr>
              <a:t>Ms. Morrall</a:t>
            </a: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17B3DB97-1D8D-4268-889B-AD3ED68F4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949" y="2344947"/>
            <a:ext cx="4295953" cy="43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22"/>
    </mc:Choice>
    <mc:Fallback>
      <p:transition spd="slow" advTm="14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6079" y="1357293"/>
            <a:ext cx="6792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Kristen ITC" panose="03050502040202030202" pitchFamily="66" charset="0"/>
              </a:rPr>
              <a:t>Let’s Have a Great Year!!!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CD328373-3A1C-4680-AF70-66ECC2FE8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476" y="1597324"/>
            <a:ext cx="4109049" cy="41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1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6"/>
    </mc:Choice>
    <mc:Fallback>
      <p:transition spd="slow" advTm="12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8185" y="771642"/>
            <a:ext cx="71896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Kristen ITC" panose="03050502040202030202" pitchFamily="66" charset="0"/>
              </a:rPr>
              <a:t>Virtual Learning Supply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 composition &amp; 2 spiral notebooks (wide ruled)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Crayons/markers/colored pencils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Copier Paper (white)/construction paper (colored)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Dry Erase Boards, Markers, &amp; Dry Eraser or clean sock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 Folders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Glue Sticks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Index Cards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Kid- Friendly Scissors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 Packs of Wide Ruled Paper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Pencils, Pencil Bag/Pouch, Pencil Sharpeners, Erasers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 Plastic Pocket Folders (with pockets and prongs)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Sheet protectors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Technology (laptop/ tablet)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Stylus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59DCA27F-3946-4FF9-8DC4-2A6C525AA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515" y="2560609"/>
            <a:ext cx="3936519" cy="39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2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06"/>
    </mc:Choice>
    <mc:Fallback>
      <p:transition spd="slow" advTm="12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6668" y="760393"/>
            <a:ext cx="679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Kristen ITC" panose="03050502040202030202" pitchFamily="66" charset="0"/>
              </a:rPr>
              <a:t>Morning Virtual Learning Schedule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01095"/>
              </p:ext>
            </p:extLst>
          </p:nvPr>
        </p:nvGraphicFramePr>
        <p:xfrm>
          <a:off x="3013052" y="1405278"/>
          <a:ext cx="6516302" cy="2706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755">
                  <a:extLst>
                    <a:ext uri="{9D8B030D-6E8A-4147-A177-3AD203B41FA5}">
                      <a16:colId xmlns:a16="http://schemas.microsoft.com/office/drawing/2014/main" val="3618047396"/>
                    </a:ext>
                  </a:extLst>
                </a:gridCol>
                <a:gridCol w="1801635">
                  <a:extLst>
                    <a:ext uri="{9D8B030D-6E8A-4147-A177-3AD203B41FA5}">
                      <a16:colId xmlns:a16="http://schemas.microsoft.com/office/drawing/2014/main" val="1714956903"/>
                    </a:ext>
                  </a:extLst>
                </a:gridCol>
                <a:gridCol w="1391660">
                  <a:extLst>
                    <a:ext uri="{9D8B030D-6E8A-4147-A177-3AD203B41FA5}">
                      <a16:colId xmlns:a16="http://schemas.microsoft.com/office/drawing/2014/main" val="1926351756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978005892"/>
                    </a:ext>
                  </a:extLst>
                </a:gridCol>
                <a:gridCol w="1429272">
                  <a:extLst>
                    <a:ext uri="{9D8B030D-6E8A-4147-A177-3AD203B41FA5}">
                      <a16:colId xmlns:a16="http://schemas.microsoft.com/office/drawing/2014/main" val="4084256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2605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AM SCHEDULE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5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8:00-9:00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8379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9:00-10:30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Live Instruction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Mon. &amp; Wed.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ELA/Reading/SS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Tue. &amp; Thur.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Math/Science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2919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10:30-10:40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Brain Break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111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10:40-11:00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Live Instruction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Mon. &amp; Wed.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Math/Science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Tue. &amp; Thur.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ELA/Reading/SS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05312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DBB11D-1F61-4823-84A6-38D7F5902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004" y="130834"/>
            <a:ext cx="2973237" cy="29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9"/>
    </mc:Choice>
    <mc:Fallback>
      <p:transition spd="slow" advTm="15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6668" y="760393"/>
            <a:ext cx="679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Kristen ITC" panose="03050502040202030202" pitchFamily="66" charset="0"/>
              </a:rPr>
              <a:t>Afternoon Virtual Learning Schedule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34114"/>
              </p:ext>
            </p:extLst>
          </p:nvPr>
        </p:nvGraphicFramePr>
        <p:xfrm>
          <a:off x="2653546" y="1757626"/>
          <a:ext cx="6516374" cy="2038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71">
                  <a:extLst>
                    <a:ext uri="{9D8B030D-6E8A-4147-A177-3AD203B41FA5}">
                      <a16:colId xmlns:a16="http://schemas.microsoft.com/office/drawing/2014/main" val="1552392484"/>
                    </a:ext>
                  </a:extLst>
                </a:gridCol>
                <a:gridCol w="1800250">
                  <a:extLst>
                    <a:ext uri="{9D8B030D-6E8A-4147-A177-3AD203B41FA5}">
                      <a16:colId xmlns:a16="http://schemas.microsoft.com/office/drawing/2014/main" val="2570640397"/>
                    </a:ext>
                  </a:extLst>
                </a:gridCol>
                <a:gridCol w="1399985">
                  <a:extLst>
                    <a:ext uri="{9D8B030D-6E8A-4147-A177-3AD203B41FA5}">
                      <a16:colId xmlns:a16="http://schemas.microsoft.com/office/drawing/2014/main" val="11218189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419338817"/>
                    </a:ext>
                  </a:extLst>
                </a:gridCol>
                <a:gridCol w="1423788">
                  <a:extLst>
                    <a:ext uri="{9D8B030D-6E8A-4147-A177-3AD203B41FA5}">
                      <a16:colId xmlns:a16="http://schemas.microsoft.com/office/drawing/2014/main" val="399492460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PM SCHEDULE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802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1:00-2:30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Live Instruction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Mon. &amp; Wed.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ELA/Reading/SS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Tue. &amp; Thur.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Math/Science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76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2:30-2:40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Brain Break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962059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2:40-3:00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</a:rPr>
                        <a:t>Live Instruction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Mon. &amp; Wed.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Math/Science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Tue. &amp; Thur.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ELA/Reading/SS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02859"/>
                  </a:ext>
                </a:extLst>
              </a:tr>
            </a:tbl>
          </a:graphicData>
        </a:graphic>
      </p:graphicFrame>
      <p:pic>
        <p:nvPicPr>
          <p:cNvPr id="7" name="Picture 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86FF2918-E944-4072-B589-52D82FCD6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626" y="475891"/>
            <a:ext cx="2958860" cy="29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9"/>
    </mc:Choice>
    <mc:Fallback>
      <p:transition spd="slow" advTm="9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5451" y="818087"/>
            <a:ext cx="7158445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latin typeface="Kristen ITC" panose="03050502040202030202" pitchFamily="66" charset="0"/>
              </a:rPr>
              <a:t>Virtual Learning Expectations</a:t>
            </a:r>
          </a:p>
          <a:p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z="3200">
                <a:latin typeface="+mj-lt"/>
              </a:rPr>
              <a:t>Be Attentive</a:t>
            </a:r>
            <a:endParaRPr lang="en-US" sz="3200">
              <a:latin typeface="+mj-lt"/>
              <a:cs typeface="Calibri Light" panose="020F03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>
                <a:latin typeface="+mj-lt"/>
              </a:rPr>
              <a:t>Be Presentable</a:t>
            </a:r>
            <a:endParaRPr lang="en-US" sz="3200">
              <a:latin typeface="+mj-lt"/>
              <a:cs typeface="Calibri Light" panose="020F03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>
                <a:latin typeface="+mj-lt"/>
              </a:rPr>
              <a:t>Be Engaged</a:t>
            </a:r>
            <a:endParaRPr lang="en-US" sz="3200">
              <a:latin typeface="+mj-lt"/>
              <a:cs typeface="Calibri Light" panose="020F03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>
                <a:latin typeface="+mj-lt"/>
              </a:rPr>
              <a:t>Be Respectful</a:t>
            </a:r>
            <a:endParaRPr lang="en-US" sz="3200">
              <a:latin typeface="+mj-lt"/>
              <a:cs typeface="Calibri Light" panose="020F03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>
                <a:latin typeface="+mj-lt"/>
              </a:rPr>
              <a:t>Be Prepared</a:t>
            </a:r>
            <a:endParaRPr lang="en-US" sz="3200">
              <a:latin typeface="+mj-lt"/>
              <a:cs typeface="Calibri Light" panose="020F0302020204030204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4" descr="A person wearing a mask&#10;&#10;Description automatically generated">
            <a:extLst>
              <a:ext uri="{FF2B5EF4-FFF2-40B4-BE49-F238E27FC236}">
                <a16:creationId xmlns:a16="http://schemas.microsoft.com/office/drawing/2014/main" id="{C6F6B210-D8C1-40F0-84BE-978A8BCDF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872" y="2273060"/>
            <a:ext cx="3994029" cy="40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8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78"/>
    </mc:Choice>
    <mc:Fallback>
      <p:transition spd="slow" advTm="52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9" y="124096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3379" y="807184"/>
            <a:ext cx="6792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Kristen ITC" panose="03050502040202030202" pitchFamily="66" charset="0"/>
              </a:rPr>
              <a:t>How to Access the Virtual Learning Platform</a:t>
            </a:r>
          </a:p>
          <a:p>
            <a:pPr algn="ctr"/>
            <a:endParaRPr lang="en-US" sz="3600" b="1">
              <a:latin typeface="Kristen ITC" panose="03050502040202030202" pitchFamily="66" charset="0"/>
            </a:endParaRPr>
          </a:p>
          <a:p>
            <a:pPr algn="ctr"/>
            <a:r>
              <a:rPr lang="en-US" sz="2800">
                <a:latin typeface="+mj-lt"/>
              </a:rPr>
              <a:t>Continue to the Next Slide to Learn How to Access Canvas in 3 Easy Steps</a:t>
            </a:r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5100638" y="3423285"/>
            <a:ext cx="2368254" cy="8486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6387" y="3662958"/>
            <a:ext cx="132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Next Slide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7A28AF2-B9CF-4C0C-8150-E62ACA395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834" y="2416834"/>
            <a:ext cx="3792745" cy="40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8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1"/>
    </mc:Choice>
    <mc:Fallback>
      <p:transition spd="slow" advTm="12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1260" t="9896" r="32430" b="5035"/>
          <a:stretch/>
        </p:blipFill>
        <p:spPr>
          <a:xfrm>
            <a:off x="5046453" y="785435"/>
            <a:ext cx="4508500" cy="593861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Picture 6" descr="A person wearing a mask&#10;&#10;Description automatically generated">
            <a:extLst>
              <a:ext uri="{FF2B5EF4-FFF2-40B4-BE49-F238E27FC236}">
                <a16:creationId xmlns:a16="http://schemas.microsoft.com/office/drawing/2014/main" id="{8E01199B-2E9F-49F8-BCC8-EB25573EC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268" y="1324155"/>
            <a:ext cx="4339086" cy="4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93"/>
    </mc:Choice>
    <mc:Fallback>
      <p:transition spd="slow" advTm="15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3379" y="807184"/>
            <a:ext cx="67926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Kristen ITC" panose="03050502040202030202" pitchFamily="66" charset="0"/>
              </a:rPr>
              <a:t>How to Navigate the Virtual Learning Platform</a:t>
            </a:r>
          </a:p>
          <a:p>
            <a:pPr algn="ctr"/>
            <a:endParaRPr lang="en-US" sz="3600" b="1">
              <a:latin typeface="Kristen ITC" panose="03050502040202030202" pitchFamily="66" charset="0"/>
            </a:endParaRPr>
          </a:p>
          <a:p>
            <a:pPr algn="ctr"/>
            <a:r>
              <a:rPr lang="en-US" sz="2800" i="1">
                <a:latin typeface="+mj-lt"/>
              </a:rPr>
              <a:t>Click on the link to view videos on how to navigate through Canvas</a:t>
            </a:r>
          </a:p>
          <a:p>
            <a:pPr algn="ctr"/>
            <a:endParaRPr lang="en-US" sz="2800">
              <a:latin typeface="+mj-lt"/>
            </a:endParaRPr>
          </a:p>
          <a:p>
            <a:pPr algn="ctr"/>
            <a:r>
              <a:rPr lang="en-US" sz="2800">
                <a:latin typeface="+mj-lt"/>
                <a:hlinkClick r:id="rId5"/>
              </a:rPr>
              <a:t>All About Canvas</a:t>
            </a:r>
            <a:endParaRPr lang="en-US" sz="2800"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3077B73-5A9E-4F05-B596-1ED51AA11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64" y="130834"/>
            <a:ext cx="3145766" cy="31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4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0"/>
    </mc:Choice>
    <mc:Fallback>
      <p:transition spd="slow" advTm="1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52672"/>
            <a:ext cx="11874138" cy="659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8301" y="846662"/>
            <a:ext cx="7158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risten ITC" panose="03050502040202030202" pitchFamily="66" charset="0"/>
              </a:rPr>
              <a:t>Live Learning</a:t>
            </a:r>
          </a:p>
          <a:p>
            <a:pPr algn="ctr"/>
            <a:r>
              <a:rPr lang="en-US"/>
              <a:t>Click on this button from the homepage to enter your live instruction session.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153" t="57762" r="25441" b="5715"/>
          <a:stretch/>
        </p:blipFill>
        <p:spPr>
          <a:xfrm>
            <a:off x="2886075" y="1849469"/>
            <a:ext cx="6767783" cy="250821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429289">
            <a:off x="7525835" y="4177638"/>
            <a:ext cx="1476588" cy="7409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9" descr="A person wearing a mask&#10;&#10;Description automatically generated">
            <a:extLst>
              <a:ext uri="{FF2B5EF4-FFF2-40B4-BE49-F238E27FC236}">
                <a16:creationId xmlns:a16="http://schemas.microsoft.com/office/drawing/2014/main" id="{9FDD92EF-853B-48EC-BBCB-F8EBCA973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740" y="1856118"/>
            <a:ext cx="4252822" cy="42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59"/>
    </mc:Choice>
    <mc:Fallback>
      <p:transition spd="slow" advTm="24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4DDAC5196A247BB29E623012326F6" ma:contentTypeVersion="3" ma:contentTypeDescription="Create a new document." ma:contentTypeScope="" ma:versionID="fc2d9b4b397b96c32db66ba260b6b055">
  <xsd:schema xmlns:xsd="http://www.w3.org/2001/XMLSchema" xmlns:xs="http://www.w3.org/2001/XMLSchema" xmlns:p="http://schemas.microsoft.com/office/2006/metadata/properties" xmlns:ns3="6a7b4110-2726-497a-9c62-f2c0d6d64dc0" targetNamespace="http://schemas.microsoft.com/office/2006/metadata/properties" ma:root="true" ma:fieldsID="25163500d959e5828809682309ec2b9a" ns3:_="">
    <xsd:import namespace="6a7b4110-2726-497a-9c62-f2c0d6d64d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b4110-2726-497a-9c62-f2c0d6d64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39E4C-E7C9-412A-98B8-F66E139F9257}">
  <ds:schemaRefs>
    <ds:schemaRef ds:uri="6a7b4110-2726-497a-9c62-f2c0d6d64d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C62449-E7DA-4180-B382-55397E145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B6111-32E4-4886-9042-01937A8CE242}">
  <ds:schemaRefs>
    <ds:schemaRef ds:uri="6a7b4110-2726-497a-9c62-f2c0d6d64d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revision>1</cp:revision>
  <dcterms:created xsi:type="dcterms:W3CDTF">2020-09-06T03:40:57Z</dcterms:created>
  <dcterms:modified xsi:type="dcterms:W3CDTF">2020-09-07T02:24:04Z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0x0101009AF4DDAC5196A247BB29E623012326F6</vt:lpwstr>
  </property>
</Properties>
</file>