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Ribeye"/>
      <p:regular r:id="rId12"/>
    </p:embeddedFont>
    <p:embeddedFont>
      <p:font typeface="Sorts Mill Goudy"/>
      <p:regular r:id="rId13"/>
      <p:italic r:id="rId14"/>
    </p:embeddedFont>
    <p:embeddedFont>
      <p:font typeface="Love Ya Like A Sister"/>
      <p:regular r:id="rId15"/>
    </p:embeddedFont>
    <p:embeddedFont>
      <p:font typeface="Special Elite"/>
      <p:regular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0B644F4-D2D4-4657-A694-6B6566AF3320}">
  <a:tblStyle styleId="{D0B644F4-D2D4-4657-A694-6B6566AF332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SortsMillGoudy-regular.fntdata"/><Relationship Id="rId12" Type="http://schemas.openxmlformats.org/officeDocument/2006/relationships/font" Target="fonts/Ribey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LoveYaLikeASister-regular.fntdata"/><Relationship Id="rId14" Type="http://schemas.openxmlformats.org/officeDocument/2006/relationships/font" Target="fonts/SortsMillGoudy-italic.fntdata"/><Relationship Id="rId16" Type="http://schemas.openxmlformats.org/officeDocument/2006/relationships/font" Target="fonts/SpecialElite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925ed9cb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925ed9c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I Survived the Sinking of the Titanic, 1912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9925ed9cb7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9925ed9cb7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I Survived the Shark Attacks of 1916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925ed9cb7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9925ed9cb7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I Survived Hurricane Katrina, 2005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925ed9cb7_0_4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925ed9cb7_0_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I Survived the Bombing of Pearl Harbor, 1941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925ed9cb7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9925ed9cb7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I Survived the San Francisco Earthquake, 1906</a:t>
            </a:r>
            <a:endParaRPr b="1" sz="2400">
              <a:solidFill>
                <a:schemeClr val="dk1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hyperlink" Target="https://www.youtube.com/embed/xxGJoKUR_OI?feature=youtu.be" TargetMode="External"/><Relationship Id="rId11" Type="http://schemas.openxmlformats.org/officeDocument/2006/relationships/hyperlink" Target="https://www.youtube.com/embed/pLo1C8V3coY?feature=youtu.be" TargetMode="External"/><Relationship Id="rId10" Type="http://schemas.openxmlformats.org/officeDocument/2006/relationships/hyperlink" Target="https://www.youtube.com/embed/-3n5jf7aW1c?feature=youtu.be" TargetMode="External"/><Relationship Id="rId9" Type="http://schemas.openxmlformats.org/officeDocument/2006/relationships/hyperlink" Target="https://www.youtube.com/embed/PuX1DvQDPG8?feature=youtu.be" TargetMode="External"/><Relationship Id="rId5" Type="http://schemas.openxmlformats.org/officeDocument/2006/relationships/hyperlink" Target="https://www.youtube.com/embed/ACj8FOQy5t0?feature=youtu.be" TargetMode="External"/><Relationship Id="rId6" Type="http://schemas.openxmlformats.org/officeDocument/2006/relationships/hyperlink" Target="https://www.youtube.com/embed/PJal8bw7YFQ?feature=youtu.be" TargetMode="External"/><Relationship Id="rId7" Type="http://schemas.openxmlformats.org/officeDocument/2006/relationships/hyperlink" Target="https://www.youtube.com/embed/U9dJgGqW7Xs?feature=youtu.be" TargetMode="External"/><Relationship Id="rId8" Type="http://schemas.openxmlformats.org/officeDocument/2006/relationships/hyperlink" Target="https://www.youtube.com/embed/Uj6j8NsbGFE?feature=youtu.b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5.png"/><Relationship Id="rId10" Type="http://schemas.openxmlformats.org/officeDocument/2006/relationships/hyperlink" Target="https://www.youtube.com/embed/mI9N85RMQN8?feature=youtu.be" TargetMode="External"/><Relationship Id="rId9" Type="http://schemas.openxmlformats.org/officeDocument/2006/relationships/hyperlink" Target="https://www.youtube.com/embed/c-_7VcpMeFo?feature=youtu.be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hyperlink" Target="https://www.youtube.com/embed/4XNBpz4ev3E?feature=youtu.be" TargetMode="External"/><Relationship Id="rId8" Type="http://schemas.openxmlformats.org/officeDocument/2006/relationships/hyperlink" Target="https://www.youtube.com/embed/_2kdW2VyqOc?feature=youtu.be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5.png"/><Relationship Id="rId10" Type="http://schemas.openxmlformats.org/officeDocument/2006/relationships/hyperlink" Target="https://www.youtube.com/embed/C4qybsdWuQo?feature=youtu.be" TargetMode="External"/><Relationship Id="rId9" Type="http://schemas.openxmlformats.org/officeDocument/2006/relationships/hyperlink" Target="https://www.youtube.com/embed/y6wmV-zRpRY?feature=youtu.be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hyperlink" Target="https://www.youtube.com/embed/PSCyvEv6f1s?feature=youtu.be" TargetMode="External"/><Relationship Id="rId8" Type="http://schemas.openxmlformats.org/officeDocument/2006/relationships/hyperlink" Target="https://www.youtube.com/embed/Q4GY_NbOSpk?feature=youtu.be" TargetMode="External"/></Relationships>
</file>

<file path=ppt/slides/_rels/slide4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youtube.com/embed/XI9aaLyW96I?feature=youtu.be" TargetMode="External"/><Relationship Id="rId11" Type="http://schemas.openxmlformats.org/officeDocument/2006/relationships/hyperlink" Target="https://www.youtube.com/embed/iBqTHhALPfo?feature=youtu.be" TargetMode="External"/><Relationship Id="rId10" Type="http://schemas.openxmlformats.org/officeDocument/2006/relationships/hyperlink" Target="https://www.youtube.com/watch_popup?v=GaO0M_Rip14&amp;feature=youtu.be" TargetMode="External"/><Relationship Id="rId13" Type="http://schemas.openxmlformats.org/officeDocument/2006/relationships/hyperlink" Target="https://www.youtube.com/embed/ftmTgVrZq_A?feature=youtu.be" TargetMode="External"/><Relationship Id="rId12" Type="http://schemas.openxmlformats.org/officeDocument/2006/relationships/hyperlink" Target="https://www.youtube.com/embed/RNrGEj4SgtQ?feature=youtu.be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5.png"/><Relationship Id="rId9" Type="http://schemas.openxmlformats.org/officeDocument/2006/relationships/hyperlink" Target="https://www.youtube.com/embed/DVAVrN7BINs?feature=youtu.be" TargetMode="External"/><Relationship Id="rId15" Type="http://schemas.openxmlformats.org/officeDocument/2006/relationships/hyperlink" Target="https://www.youtube.com/embed/pAORNA9aWhM?feature=youtu.be" TargetMode="External"/><Relationship Id="rId14" Type="http://schemas.openxmlformats.org/officeDocument/2006/relationships/hyperlink" Target="https://www.youtube.com/embed/e12OK56-ZJQ?feature=youtu.be" TargetMode="External"/><Relationship Id="rId17" Type="http://schemas.openxmlformats.org/officeDocument/2006/relationships/hyperlink" Target="https://www.youtube.com/embed/hjsDb-GLnYE?feature=youtu.be" TargetMode="External"/><Relationship Id="rId16" Type="http://schemas.openxmlformats.org/officeDocument/2006/relationships/hyperlink" Target="https://www.youtube.com/embed/ozgTQVdSvwE?feature=youtu.be" TargetMode="External"/><Relationship Id="rId5" Type="http://schemas.openxmlformats.org/officeDocument/2006/relationships/image" Target="../media/image7.png"/><Relationship Id="rId19" Type="http://schemas.openxmlformats.org/officeDocument/2006/relationships/hyperlink" Target="https://www.youtube.com/embed/jjqXulHzNc4?feature=youtu.be" TargetMode="External"/><Relationship Id="rId6" Type="http://schemas.openxmlformats.org/officeDocument/2006/relationships/image" Target="../media/image3.png"/><Relationship Id="rId18" Type="http://schemas.openxmlformats.org/officeDocument/2006/relationships/hyperlink" Target="https://www.youtube.com/embed/DTifCJ1c5Zw?feature=youtu.be" TargetMode="External"/><Relationship Id="rId7" Type="http://schemas.openxmlformats.org/officeDocument/2006/relationships/hyperlink" Target="https://www.youtube.com/embed/Gdu4-QIsojM?feature=youtu.be" TargetMode="External"/><Relationship Id="rId8" Type="http://schemas.openxmlformats.org/officeDocument/2006/relationships/hyperlink" Target="https://www.youtube.com/embed/g4xUHN76rhY?feature=youtu.be" TargetMode="External"/></Relationships>
</file>

<file path=ppt/slides/_rels/slide5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youtube.com/embed/qwM772upyWU?feature=youtu.be" TargetMode="External"/><Relationship Id="rId11" Type="http://schemas.openxmlformats.org/officeDocument/2006/relationships/hyperlink" Target="https://www.youtube.com/embed/9MxARXhLx5w?feature=youtu.be" TargetMode="External"/><Relationship Id="rId10" Type="http://schemas.openxmlformats.org/officeDocument/2006/relationships/hyperlink" Target="https://www.youtube.com/embed/FuOPqb-TNIA?feature=youtu.be" TargetMode="External"/><Relationship Id="rId13" Type="http://schemas.openxmlformats.org/officeDocument/2006/relationships/hyperlink" Target="https://www.youtube.com/embed/bfVwkSiYLFE?feature=youtu.be" TargetMode="External"/><Relationship Id="rId12" Type="http://schemas.openxmlformats.org/officeDocument/2006/relationships/hyperlink" Target="https://www.youtube.com/embed/ov-FDbIUwLY?feature=youtu.be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5.png"/><Relationship Id="rId9" Type="http://schemas.openxmlformats.org/officeDocument/2006/relationships/hyperlink" Target="https://www.youtube.com/embed/GmSiW3yTLxg?feature=youtu.be" TargetMode="External"/><Relationship Id="rId15" Type="http://schemas.openxmlformats.org/officeDocument/2006/relationships/hyperlink" Target="https://www.youtube.com/embed/NuzUuYK9T6A?feature=youtu.be" TargetMode="External"/><Relationship Id="rId14" Type="http://schemas.openxmlformats.org/officeDocument/2006/relationships/hyperlink" Target="https://www.youtube.com/embed/FOJ-OVrHBUM?feature=youtu.be" TargetMode="External"/><Relationship Id="rId17" Type="http://schemas.openxmlformats.org/officeDocument/2006/relationships/hyperlink" Target="https://www.youtube.com/embed/UMXAB3ixFtU?feature=youtu.be" TargetMode="External"/><Relationship Id="rId16" Type="http://schemas.openxmlformats.org/officeDocument/2006/relationships/hyperlink" Target="https://www.youtube.com/embed/A0KL11HcjU4?feature=youtu.be" TargetMode="External"/><Relationship Id="rId5" Type="http://schemas.openxmlformats.org/officeDocument/2006/relationships/image" Target="../media/image3.png"/><Relationship Id="rId19" Type="http://schemas.openxmlformats.org/officeDocument/2006/relationships/hyperlink" Target="https://www.youtube.com/embed/2VfzfzPhOEI?feature=youtu.be" TargetMode="External"/><Relationship Id="rId6" Type="http://schemas.openxmlformats.org/officeDocument/2006/relationships/image" Target="../media/image6.png"/><Relationship Id="rId18" Type="http://schemas.openxmlformats.org/officeDocument/2006/relationships/hyperlink" Target="https://www.youtube.com/embed/Mvb73c-dxaY?feature=youtu.be" TargetMode="External"/><Relationship Id="rId7" Type="http://schemas.openxmlformats.org/officeDocument/2006/relationships/hyperlink" Target="https://www.youtube.com/embed/jK3eKGJSP6E?feature=youtu.be" TargetMode="External"/><Relationship Id="rId8" Type="http://schemas.openxmlformats.org/officeDocument/2006/relationships/hyperlink" Target="https://www.youtube.com/embed/xpBQIN2SVV4?feature=youtu.b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>
            <a:hlinkClick r:id="rId4"/>
          </p:cNvPr>
          <p:cNvSpPr/>
          <p:nvPr/>
        </p:nvSpPr>
        <p:spPr>
          <a:xfrm>
            <a:off x="3485050" y="555575"/>
            <a:ext cx="24570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>
            <a:hlinkClick r:id="rId5"/>
          </p:cNvPr>
          <p:cNvSpPr/>
          <p:nvPr/>
        </p:nvSpPr>
        <p:spPr>
          <a:xfrm>
            <a:off x="6086200" y="555575"/>
            <a:ext cx="24570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>
            <a:hlinkClick r:id="rId6"/>
          </p:cNvPr>
          <p:cNvSpPr/>
          <p:nvPr/>
        </p:nvSpPr>
        <p:spPr>
          <a:xfrm>
            <a:off x="3629200" y="1568075"/>
            <a:ext cx="24570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>
            <a:hlinkClick r:id="rId7"/>
          </p:cNvPr>
          <p:cNvSpPr/>
          <p:nvPr/>
        </p:nvSpPr>
        <p:spPr>
          <a:xfrm>
            <a:off x="6086200" y="1568075"/>
            <a:ext cx="24570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>
            <a:hlinkClick r:id="rId8"/>
          </p:cNvPr>
          <p:cNvSpPr/>
          <p:nvPr/>
        </p:nvSpPr>
        <p:spPr>
          <a:xfrm>
            <a:off x="3485050" y="2580575"/>
            <a:ext cx="24570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>
            <a:hlinkClick r:id="rId9"/>
          </p:cNvPr>
          <p:cNvSpPr/>
          <p:nvPr/>
        </p:nvSpPr>
        <p:spPr>
          <a:xfrm>
            <a:off x="3485050" y="3593075"/>
            <a:ext cx="24570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>
            <a:hlinkClick r:id="rId10"/>
          </p:cNvPr>
          <p:cNvSpPr/>
          <p:nvPr/>
        </p:nvSpPr>
        <p:spPr>
          <a:xfrm>
            <a:off x="6086200" y="2580575"/>
            <a:ext cx="24570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>
            <a:hlinkClick r:id="rId11"/>
          </p:cNvPr>
          <p:cNvSpPr/>
          <p:nvPr/>
        </p:nvSpPr>
        <p:spPr>
          <a:xfrm>
            <a:off x="6086200" y="3593075"/>
            <a:ext cx="24570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b="42588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4">
            <a:alphaModFix/>
          </a:blip>
          <a:srcRect b="0" l="20820" r="20873" t="0"/>
          <a:stretch/>
        </p:blipFill>
        <p:spPr>
          <a:xfrm>
            <a:off x="-8" y="-12"/>
            <a:ext cx="300515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5099" y="501800"/>
            <a:ext cx="2334975" cy="339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54200" y="161300"/>
            <a:ext cx="5796624" cy="4749226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graphicFrame>
        <p:nvGraphicFramePr>
          <p:cNvPr id="70" name="Google Shape;70;p14"/>
          <p:cNvGraphicFramePr/>
          <p:nvPr/>
        </p:nvGraphicFramePr>
        <p:xfrm>
          <a:off x="3363163" y="3852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{D0B644F4-D2D4-4657-A694-6B6566AF3320}</a:tableStyleId>
              </a:tblPr>
              <a:tblGrid>
                <a:gridCol w="2630800"/>
                <a:gridCol w="2667225"/>
              </a:tblGrid>
              <a:tr h="2225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100">
                        <a:solidFill>
                          <a:schemeClr val="dk1"/>
                        </a:solidFill>
                        <a:latin typeface="Special Elite"/>
                        <a:ea typeface="Special Elite"/>
                        <a:cs typeface="Special Elite"/>
                        <a:sym typeface="Special Elit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100">
                          <a:solidFill>
                            <a:schemeClr val="dk1"/>
                          </a:solidFill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Part</a:t>
                      </a:r>
                      <a:endParaRPr b="1" sz="3100">
                        <a:solidFill>
                          <a:schemeClr val="dk1"/>
                        </a:solidFill>
                        <a:latin typeface="Special Elite"/>
                        <a:ea typeface="Special Elite"/>
                        <a:cs typeface="Special Elite"/>
                        <a:sym typeface="Special Elit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100">
                          <a:solidFill>
                            <a:schemeClr val="dk1"/>
                          </a:solidFill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1</a:t>
                      </a:r>
                      <a:endParaRPr b="1" sz="3100">
                        <a:solidFill>
                          <a:schemeClr val="dk1"/>
                        </a:solidFill>
                        <a:latin typeface="Special Elite"/>
                        <a:ea typeface="Special Elite"/>
                        <a:cs typeface="Special Elite"/>
                        <a:sym typeface="Special Elite"/>
                      </a:endParaRPr>
                    </a:p>
                  </a:txBody>
                  <a:tcPr marT="91425" marB="91425" marR="91425" marL="91425">
                    <a:gradFill>
                      <a:gsLst>
                        <a:gs pos="0">
                          <a:srgbClr val="FFC002"/>
                        </a:gs>
                        <a:gs pos="100000">
                          <a:srgbClr val="795B04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100">
                        <a:solidFill>
                          <a:schemeClr val="dk1"/>
                        </a:solidFill>
                        <a:latin typeface="Special Elite"/>
                        <a:ea typeface="Special Elite"/>
                        <a:cs typeface="Special Elite"/>
                        <a:sym typeface="Special Elit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100">
                          <a:solidFill>
                            <a:schemeClr val="dk1"/>
                          </a:solidFill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Part</a:t>
                      </a:r>
                      <a:endParaRPr b="1" sz="3100">
                        <a:solidFill>
                          <a:schemeClr val="dk1"/>
                        </a:solidFill>
                        <a:latin typeface="Special Elite"/>
                        <a:ea typeface="Special Elite"/>
                        <a:cs typeface="Special Elite"/>
                        <a:sym typeface="Special Elit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100">
                          <a:solidFill>
                            <a:schemeClr val="dk1"/>
                          </a:solidFill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2</a:t>
                      </a:r>
                      <a:endParaRPr b="1" sz="3100">
                        <a:solidFill>
                          <a:schemeClr val="dk1"/>
                        </a:solidFill>
                        <a:latin typeface="Special Elite"/>
                        <a:ea typeface="Special Elite"/>
                        <a:cs typeface="Special Elite"/>
                        <a:sym typeface="Special Elit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/>
                    </a:p>
                  </a:txBody>
                  <a:tcPr marT="91425" marB="91425" marR="91425" marL="91425">
                    <a:gradFill>
                      <a:gsLst>
                        <a:gs pos="0">
                          <a:srgbClr val="FFC002"/>
                        </a:gs>
                        <a:gs pos="100000">
                          <a:srgbClr val="795B04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</a:tr>
              <a:tr h="2094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100">
                        <a:solidFill>
                          <a:schemeClr val="dk1"/>
                        </a:solidFill>
                        <a:latin typeface="Special Elite"/>
                        <a:ea typeface="Special Elite"/>
                        <a:cs typeface="Special Elite"/>
                        <a:sym typeface="Special Elit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100">
                          <a:solidFill>
                            <a:schemeClr val="dk1"/>
                          </a:solidFill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Part</a:t>
                      </a:r>
                      <a:endParaRPr b="1" sz="3100">
                        <a:solidFill>
                          <a:schemeClr val="dk1"/>
                        </a:solidFill>
                        <a:latin typeface="Special Elite"/>
                        <a:ea typeface="Special Elite"/>
                        <a:cs typeface="Special Elite"/>
                        <a:sym typeface="Special Elit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100">
                          <a:solidFill>
                            <a:schemeClr val="dk1"/>
                          </a:solidFill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3</a:t>
                      </a:r>
                      <a:endParaRPr b="1" sz="3100">
                        <a:solidFill>
                          <a:schemeClr val="dk1"/>
                        </a:solidFill>
                        <a:latin typeface="Special Elite"/>
                        <a:ea typeface="Special Elite"/>
                        <a:cs typeface="Special Elite"/>
                        <a:sym typeface="Special Elit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/>
                    </a:p>
                  </a:txBody>
                  <a:tcPr marT="91425" marB="91425" marR="91425" marL="91425">
                    <a:gradFill>
                      <a:gsLst>
                        <a:gs pos="0">
                          <a:srgbClr val="FFC002"/>
                        </a:gs>
                        <a:gs pos="100000">
                          <a:srgbClr val="795B04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100">
                        <a:solidFill>
                          <a:schemeClr val="dk1"/>
                        </a:solidFill>
                        <a:latin typeface="Special Elite"/>
                        <a:ea typeface="Special Elite"/>
                        <a:cs typeface="Special Elite"/>
                        <a:sym typeface="Special Elit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100">
                          <a:solidFill>
                            <a:schemeClr val="dk1"/>
                          </a:solidFill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Part</a:t>
                      </a:r>
                      <a:endParaRPr b="1" sz="3100">
                        <a:solidFill>
                          <a:schemeClr val="dk1"/>
                        </a:solidFill>
                        <a:latin typeface="Special Elite"/>
                        <a:ea typeface="Special Elite"/>
                        <a:cs typeface="Special Elite"/>
                        <a:sym typeface="Special Elit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100">
                          <a:solidFill>
                            <a:schemeClr val="dk1"/>
                          </a:solidFill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4</a:t>
                      </a:r>
                      <a:endParaRPr b="1" sz="3100">
                        <a:solidFill>
                          <a:schemeClr val="dk1"/>
                        </a:solidFill>
                        <a:latin typeface="Special Elite"/>
                        <a:ea typeface="Special Elite"/>
                        <a:cs typeface="Special Elite"/>
                        <a:sym typeface="Special Elit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/>
                    </a:p>
                  </a:txBody>
                  <a:tcPr marT="91425" marB="91425" marR="91425" marL="91425">
                    <a:gradFill>
                      <a:gsLst>
                        <a:gs pos="0">
                          <a:srgbClr val="FFC002"/>
                        </a:gs>
                        <a:gs pos="100000">
                          <a:srgbClr val="795B04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71" name="Google Shape;71;p14">
            <a:hlinkClick r:id="rId7"/>
          </p:cNvPr>
          <p:cNvSpPr/>
          <p:nvPr/>
        </p:nvSpPr>
        <p:spPr>
          <a:xfrm>
            <a:off x="3727700" y="734775"/>
            <a:ext cx="1953600" cy="16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>
            <a:hlinkClick r:id="rId8"/>
          </p:cNvPr>
          <p:cNvSpPr/>
          <p:nvPr/>
        </p:nvSpPr>
        <p:spPr>
          <a:xfrm>
            <a:off x="6299500" y="734775"/>
            <a:ext cx="1953600" cy="16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4">
            <a:hlinkClick r:id="rId9"/>
          </p:cNvPr>
          <p:cNvSpPr/>
          <p:nvPr/>
        </p:nvSpPr>
        <p:spPr>
          <a:xfrm>
            <a:off x="3727700" y="2804925"/>
            <a:ext cx="1953600" cy="16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4">
            <a:hlinkClick r:id="rId10"/>
          </p:cNvPr>
          <p:cNvSpPr/>
          <p:nvPr/>
        </p:nvSpPr>
        <p:spPr>
          <a:xfrm>
            <a:off x="6403850" y="2939750"/>
            <a:ext cx="1953600" cy="16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5"/>
          <p:cNvPicPr preferRelativeResize="0"/>
          <p:nvPr/>
        </p:nvPicPr>
        <p:blipFill rotWithShape="1">
          <a:blip r:embed="rId3">
            <a:alphaModFix/>
          </a:blip>
          <a:srcRect b="42588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 rotWithShape="1">
          <a:blip r:embed="rId4">
            <a:alphaModFix/>
          </a:blip>
          <a:srcRect b="0" l="20820" r="20873" t="0"/>
          <a:stretch/>
        </p:blipFill>
        <p:spPr>
          <a:xfrm>
            <a:off x="46467" y="0"/>
            <a:ext cx="300515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4097" y="376350"/>
            <a:ext cx="2369925" cy="353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54200" y="161300"/>
            <a:ext cx="5796624" cy="4749226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graphicFrame>
        <p:nvGraphicFramePr>
          <p:cNvPr id="83" name="Google Shape;83;p15"/>
          <p:cNvGraphicFramePr/>
          <p:nvPr/>
        </p:nvGraphicFramePr>
        <p:xfrm>
          <a:off x="3359450" y="3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{D0B644F4-D2D4-4657-A694-6B6566AF3320}</a:tableStyleId>
              </a:tblPr>
              <a:tblGrid>
                <a:gridCol w="2675900"/>
                <a:gridCol w="2675900"/>
              </a:tblGrid>
              <a:tr h="2133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100">
                        <a:solidFill>
                          <a:schemeClr val="dk1"/>
                        </a:solidFill>
                        <a:latin typeface="Special Elite"/>
                        <a:ea typeface="Special Elite"/>
                        <a:cs typeface="Special Elite"/>
                        <a:sym typeface="Special Elit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100">
                          <a:solidFill>
                            <a:schemeClr val="dk1"/>
                          </a:solidFill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Chapters</a:t>
                      </a:r>
                      <a:endParaRPr b="1" sz="3100">
                        <a:solidFill>
                          <a:schemeClr val="dk1"/>
                        </a:solidFill>
                        <a:latin typeface="Special Elite"/>
                        <a:ea typeface="Special Elite"/>
                        <a:cs typeface="Special Elite"/>
                        <a:sym typeface="Special Elit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100">
                          <a:solidFill>
                            <a:schemeClr val="dk1"/>
                          </a:solidFill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1-4</a:t>
                      </a:r>
                      <a:endParaRPr b="1" sz="3100">
                        <a:solidFill>
                          <a:schemeClr val="dk1"/>
                        </a:solidFill>
                        <a:latin typeface="Special Elite"/>
                        <a:ea typeface="Special Elite"/>
                        <a:cs typeface="Special Elite"/>
                        <a:sym typeface="Special Elite"/>
                      </a:endParaRPr>
                    </a:p>
                  </a:txBody>
                  <a:tcPr marT="91425" marB="91425" marR="91425" marL="91425">
                    <a:gradFill>
                      <a:gsLst>
                        <a:gs pos="0">
                          <a:srgbClr val="F48208"/>
                        </a:gs>
                        <a:gs pos="100000">
                          <a:srgbClr val="703E08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100">
                        <a:solidFill>
                          <a:schemeClr val="dk1"/>
                        </a:solidFill>
                        <a:latin typeface="Special Elite"/>
                        <a:ea typeface="Special Elite"/>
                        <a:cs typeface="Special Elite"/>
                        <a:sym typeface="Special Elit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100">
                          <a:solidFill>
                            <a:schemeClr val="dk1"/>
                          </a:solidFill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Chapters</a:t>
                      </a:r>
                      <a:endParaRPr b="1" sz="3100">
                        <a:solidFill>
                          <a:schemeClr val="dk1"/>
                        </a:solidFill>
                        <a:latin typeface="Special Elite"/>
                        <a:ea typeface="Special Elite"/>
                        <a:cs typeface="Special Elite"/>
                        <a:sym typeface="Special Elit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100">
                          <a:solidFill>
                            <a:schemeClr val="dk1"/>
                          </a:solidFill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5-7</a:t>
                      </a:r>
                      <a:endParaRPr b="1" sz="3100">
                        <a:solidFill>
                          <a:schemeClr val="dk1"/>
                        </a:solidFill>
                        <a:latin typeface="Special Elite"/>
                        <a:ea typeface="Special Elite"/>
                        <a:cs typeface="Special Elite"/>
                        <a:sym typeface="Special Elit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/>
                    </a:p>
                  </a:txBody>
                  <a:tcPr marT="91425" marB="91425" marR="91425" marL="91425">
                    <a:gradFill>
                      <a:gsLst>
                        <a:gs pos="0">
                          <a:srgbClr val="F48208"/>
                        </a:gs>
                        <a:gs pos="100000">
                          <a:srgbClr val="703E08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</a:tr>
              <a:tr h="2170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100">
                        <a:solidFill>
                          <a:schemeClr val="dk1"/>
                        </a:solidFill>
                        <a:latin typeface="Special Elite"/>
                        <a:ea typeface="Special Elite"/>
                        <a:cs typeface="Special Elite"/>
                        <a:sym typeface="Special Elit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100">
                          <a:solidFill>
                            <a:schemeClr val="dk1"/>
                          </a:solidFill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Chapters</a:t>
                      </a:r>
                      <a:endParaRPr b="1" sz="3100">
                        <a:solidFill>
                          <a:schemeClr val="dk1"/>
                        </a:solidFill>
                        <a:latin typeface="Special Elite"/>
                        <a:ea typeface="Special Elite"/>
                        <a:cs typeface="Special Elite"/>
                        <a:sym typeface="Special Elit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100">
                          <a:solidFill>
                            <a:schemeClr val="dk1"/>
                          </a:solidFill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8-11</a:t>
                      </a:r>
                      <a:endParaRPr b="1" sz="3100">
                        <a:solidFill>
                          <a:schemeClr val="dk1"/>
                        </a:solidFill>
                        <a:latin typeface="Special Elite"/>
                        <a:ea typeface="Special Elite"/>
                        <a:cs typeface="Special Elite"/>
                        <a:sym typeface="Special Elit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/>
                    </a:p>
                  </a:txBody>
                  <a:tcPr marT="91425" marB="91425" marR="91425" marL="91425">
                    <a:gradFill>
                      <a:gsLst>
                        <a:gs pos="0">
                          <a:srgbClr val="F48208"/>
                        </a:gs>
                        <a:gs pos="100000">
                          <a:srgbClr val="703E08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100">
                        <a:solidFill>
                          <a:schemeClr val="dk1"/>
                        </a:solidFill>
                        <a:latin typeface="Special Elite"/>
                        <a:ea typeface="Special Elite"/>
                        <a:cs typeface="Special Elite"/>
                        <a:sym typeface="Special Elit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100">
                          <a:solidFill>
                            <a:schemeClr val="dk1"/>
                          </a:solidFill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Chapters</a:t>
                      </a:r>
                      <a:endParaRPr b="1" sz="3100">
                        <a:solidFill>
                          <a:schemeClr val="dk1"/>
                        </a:solidFill>
                        <a:latin typeface="Special Elite"/>
                        <a:ea typeface="Special Elite"/>
                        <a:cs typeface="Special Elite"/>
                        <a:sym typeface="Special Elite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100">
                          <a:solidFill>
                            <a:schemeClr val="dk1"/>
                          </a:solidFill>
                          <a:latin typeface="Special Elite"/>
                          <a:ea typeface="Special Elite"/>
                          <a:cs typeface="Special Elite"/>
                          <a:sym typeface="Special Elite"/>
                        </a:rPr>
                        <a:t>12-16</a:t>
                      </a:r>
                      <a:endParaRPr b="1" sz="3100">
                        <a:solidFill>
                          <a:schemeClr val="dk1"/>
                        </a:solidFill>
                        <a:latin typeface="Special Elite"/>
                        <a:ea typeface="Special Elite"/>
                        <a:cs typeface="Special Elite"/>
                        <a:sym typeface="Special Elit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/>
                    </a:p>
                  </a:txBody>
                  <a:tcPr marT="91425" marB="91425" marR="91425" marL="91425">
                    <a:gradFill>
                      <a:gsLst>
                        <a:gs pos="0">
                          <a:srgbClr val="F48208"/>
                        </a:gs>
                        <a:gs pos="100000">
                          <a:srgbClr val="703E08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84" name="Google Shape;84;p15">
            <a:hlinkClick r:id="rId7"/>
          </p:cNvPr>
          <p:cNvSpPr/>
          <p:nvPr/>
        </p:nvSpPr>
        <p:spPr>
          <a:xfrm>
            <a:off x="3602250" y="734775"/>
            <a:ext cx="2204400" cy="16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5">
            <a:hlinkClick r:id="rId8"/>
          </p:cNvPr>
          <p:cNvSpPr/>
          <p:nvPr/>
        </p:nvSpPr>
        <p:spPr>
          <a:xfrm>
            <a:off x="6174050" y="734775"/>
            <a:ext cx="2204400" cy="16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5">
            <a:hlinkClick r:id="rId9"/>
          </p:cNvPr>
          <p:cNvSpPr/>
          <p:nvPr/>
        </p:nvSpPr>
        <p:spPr>
          <a:xfrm>
            <a:off x="6174050" y="2840625"/>
            <a:ext cx="2204400" cy="16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5">
            <a:hlinkClick r:id="rId10"/>
          </p:cNvPr>
          <p:cNvSpPr/>
          <p:nvPr/>
        </p:nvSpPr>
        <p:spPr>
          <a:xfrm>
            <a:off x="3602250" y="2840625"/>
            <a:ext cx="2204400" cy="16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3">
            <a:alphaModFix/>
          </a:blip>
          <a:srcRect b="42588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 rotWithShape="1">
          <a:blip r:embed="rId4">
            <a:alphaModFix/>
          </a:blip>
          <a:srcRect b="0" l="20820" r="20873" t="0"/>
          <a:stretch/>
        </p:blipFill>
        <p:spPr>
          <a:xfrm>
            <a:off x="-8" y="0"/>
            <a:ext cx="300515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0439" y="448050"/>
            <a:ext cx="2384275" cy="346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54200" y="161300"/>
            <a:ext cx="5796624" cy="4749226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graphicFrame>
        <p:nvGraphicFramePr>
          <p:cNvPr id="96" name="Google Shape;96;p16"/>
          <p:cNvGraphicFramePr/>
          <p:nvPr/>
        </p:nvGraphicFramePr>
        <p:xfrm>
          <a:off x="3423000" y="448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{D0B644F4-D2D4-4657-A694-6B6566AF3320}</a:tableStyleId>
              </a:tblPr>
              <a:tblGrid>
                <a:gridCol w="1294875"/>
                <a:gridCol w="1294875"/>
                <a:gridCol w="1294875"/>
                <a:gridCol w="1294875"/>
              </a:tblGrid>
              <a:tr h="1039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000000"/>
                          </a:solidFill>
                          <a:latin typeface="Sorts Mill Goudy"/>
                          <a:ea typeface="Sorts Mill Goudy"/>
                          <a:cs typeface="Sorts Mill Goudy"/>
                          <a:sym typeface="Sorts Mill Goudy"/>
                        </a:rPr>
                        <a:t>Chapter</a:t>
                      </a:r>
                      <a:r>
                        <a:rPr b="1" lang="en" sz="2600">
                          <a:solidFill>
                            <a:srgbClr val="000000"/>
                          </a:solidFill>
                          <a:latin typeface="Sorts Mill Goudy"/>
                          <a:ea typeface="Sorts Mill Goudy"/>
                          <a:cs typeface="Sorts Mill Goudy"/>
                          <a:sym typeface="Sorts Mill Goudy"/>
                        </a:rPr>
                        <a:t> </a:t>
                      </a:r>
                      <a:endParaRPr b="1" sz="2600">
                        <a:solidFill>
                          <a:srgbClr val="000000"/>
                        </a:solidFill>
                        <a:latin typeface="Sorts Mill Goudy"/>
                        <a:ea typeface="Sorts Mill Goudy"/>
                        <a:cs typeface="Sorts Mill Goudy"/>
                        <a:sym typeface="Sorts Mill Goudy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600">
                          <a:solidFill>
                            <a:srgbClr val="000000"/>
                          </a:solidFill>
                          <a:latin typeface="Sorts Mill Goudy"/>
                          <a:ea typeface="Sorts Mill Goudy"/>
                          <a:cs typeface="Sorts Mill Goudy"/>
                          <a:sym typeface="Sorts Mill Goudy"/>
                        </a:rPr>
                        <a:t>1</a:t>
                      </a:r>
                      <a:endParaRPr b="1" sz="1800"/>
                    </a:p>
                  </a:txBody>
                  <a:tcPr marT="91425" marB="91425" marR="91425" marL="91425">
                    <a:gradFill>
                      <a:gsLst>
                        <a:gs pos="0">
                          <a:srgbClr val="51AB2A"/>
                        </a:gs>
                        <a:gs pos="100000">
                          <a:srgbClr val="203E13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000000"/>
                          </a:solidFill>
                          <a:latin typeface="Sorts Mill Goudy"/>
                          <a:ea typeface="Sorts Mill Goudy"/>
                          <a:cs typeface="Sorts Mill Goudy"/>
                          <a:sym typeface="Sorts Mill Goudy"/>
                        </a:rPr>
                        <a:t>Chapter </a:t>
                      </a:r>
                      <a:endParaRPr b="1" sz="2400">
                        <a:solidFill>
                          <a:srgbClr val="000000"/>
                        </a:solidFill>
                        <a:latin typeface="Sorts Mill Goudy"/>
                        <a:ea typeface="Sorts Mill Goudy"/>
                        <a:cs typeface="Sorts Mill Goudy"/>
                        <a:sym typeface="Sorts Mill Goudy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000000"/>
                          </a:solidFill>
                          <a:latin typeface="Sorts Mill Goudy"/>
                          <a:ea typeface="Sorts Mill Goudy"/>
                          <a:cs typeface="Sorts Mill Goudy"/>
                          <a:sym typeface="Sorts Mill Goudy"/>
                        </a:rPr>
                        <a:t>2</a:t>
                      </a:r>
                      <a:endParaRPr b="1" sz="1800"/>
                    </a:p>
                  </a:txBody>
                  <a:tcPr marT="91425" marB="91425" marR="91425" marL="91425">
                    <a:gradFill>
                      <a:gsLst>
                        <a:gs pos="0">
                          <a:srgbClr val="51AB2A"/>
                        </a:gs>
                        <a:gs pos="100000">
                          <a:srgbClr val="203E13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000000"/>
                          </a:solidFill>
                          <a:latin typeface="Sorts Mill Goudy"/>
                          <a:ea typeface="Sorts Mill Goudy"/>
                          <a:cs typeface="Sorts Mill Goudy"/>
                          <a:sym typeface="Sorts Mill Goudy"/>
                        </a:rPr>
                        <a:t>Chapter </a:t>
                      </a:r>
                      <a:endParaRPr b="1" sz="2400">
                        <a:solidFill>
                          <a:srgbClr val="000000"/>
                        </a:solidFill>
                        <a:latin typeface="Sorts Mill Goudy"/>
                        <a:ea typeface="Sorts Mill Goudy"/>
                        <a:cs typeface="Sorts Mill Goudy"/>
                        <a:sym typeface="Sorts Mill Goudy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000000"/>
                          </a:solidFill>
                          <a:latin typeface="Sorts Mill Goudy"/>
                          <a:ea typeface="Sorts Mill Goudy"/>
                          <a:cs typeface="Sorts Mill Goudy"/>
                          <a:sym typeface="Sorts Mill Goudy"/>
                        </a:rPr>
                        <a:t>3</a:t>
                      </a:r>
                      <a:endParaRPr b="1" sz="1800"/>
                    </a:p>
                  </a:txBody>
                  <a:tcPr marT="91425" marB="91425" marR="91425" marL="91425">
                    <a:gradFill>
                      <a:gsLst>
                        <a:gs pos="0">
                          <a:srgbClr val="51AB2A"/>
                        </a:gs>
                        <a:gs pos="100000">
                          <a:srgbClr val="203E13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000000"/>
                          </a:solidFill>
                          <a:latin typeface="Sorts Mill Goudy"/>
                          <a:ea typeface="Sorts Mill Goudy"/>
                          <a:cs typeface="Sorts Mill Goudy"/>
                          <a:sym typeface="Sorts Mill Goudy"/>
                        </a:rPr>
                        <a:t>Chapter </a:t>
                      </a:r>
                      <a:endParaRPr b="1" sz="2400">
                        <a:solidFill>
                          <a:srgbClr val="000000"/>
                        </a:solidFill>
                        <a:latin typeface="Sorts Mill Goudy"/>
                        <a:ea typeface="Sorts Mill Goudy"/>
                        <a:cs typeface="Sorts Mill Goudy"/>
                        <a:sym typeface="Sorts Mill Goudy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000000"/>
                          </a:solidFill>
                          <a:latin typeface="Sorts Mill Goudy"/>
                          <a:ea typeface="Sorts Mill Goudy"/>
                          <a:cs typeface="Sorts Mill Goudy"/>
                          <a:sym typeface="Sorts Mill Goudy"/>
                        </a:rPr>
                        <a:t>4</a:t>
                      </a:r>
                      <a:endParaRPr b="1" sz="1800"/>
                    </a:p>
                  </a:txBody>
                  <a:tcPr marT="91425" marB="91425" marR="91425" marL="91425">
                    <a:gradFill>
                      <a:gsLst>
                        <a:gs pos="0">
                          <a:srgbClr val="51AB2A"/>
                        </a:gs>
                        <a:gs pos="100000">
                          <a:srgbClr val="203E13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</a:tr>
              <a:tr h="1039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000000"/>
                          </a:solidFill>
                          <a:latin typeface="Sorts Mill Goudy"/>
                          <a:ea typeface="Sorts Mill Goudy"/>
                          <a:cs typeface="Sorts Mill Goudy"/>
                          <a:sym typeface="Sorts Mill Goudy"/>
                        </a:rPr>
                        <a:t>Chapter</a:t>
                      </a:r>
                      <a:endParaRPr b="1" sz="2400">
                        <a:solidFill>
                          <a:srgbClr val="000000"/>
                        </a:solidFill>
                        <a:latin typeface="Sorts Mill Goudy"/>
                        <a:ea typeface="Sorts Mill Goudy"/>
                        <a:cs typeface="Sorts Mill Goudy"/>
                        <a:sym typeface="Sorts Mill Goudy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000000"/>
                          </a:solidFill>
                          <a:latin typeface="Sorts Mill Goudy"/>
                          <a:ea typeface="Sorts Mill Goudy"/>
                          <a:cs typeface="Sorts Mill Goudy"/>
                          <a:sym typeface="Sorts Mill Goudy"/>
                        </a:rPr>
                        <a:t> 5</a:t>
                      </a:r>
                      <a:endParaRPr b="1" sz="1800"/>
                    </a:p>
                  </a:txBody>
                  <a:tcPr marT="91425" marB="91425" marR="91425" marL="91425">
                    <a:gradFill>
                      <a:gsLst>
                        <a:gs pos="0">
                          <a:srgbClr val="51AB2A"/>
                        </a:gs>
                        <a:gs pos="100000">
                          <a:srgbClr val="203E13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000000"/>
                          </a:solidFill>
                          <a:latin typeface="Sorts Mill Goudy"/>
                          <a:ea typeface="Sorts Mill Goudy"/>
                          <a:cs typeface="Sorts Mill Goudy"/>
                          <a:sym typeface="Sorts Mill Goudy"/>
                        </a:rPr>
                        <a:t>Chapter </a:t>
                      </a:r>
                      <a:endParaRPr b="1" sz="2400">
                        <a:solidFill>
                          <a:srgbClr val="000000"/>
                        </a:solidFill>
                        <a:latin typeface="Sorts Mill Goudy"/>
                        <a:ea typeface="Sorts Mill Goudy"/>
                        <a:cs typeface="Sorts Mill Goudy"/>
                        <a:sym typeface="Sorts Mill Goudy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000000"/>
                          </a:solidFill>
                          <a:latin typeface="Sorts Mill Goudy"/>
                          <a:ea typeface="Sorts Mill Goudy"/>
                          <a:cs typeface="Sorts Mill Goudy"/>
                          <a:sym typeface="Sorts Mill Goudy"/>
                        </a:rPr>
                        <a:t>6</a:t>
                      </a:r>
                      <a:endParaRPr b="1" sz="1800"/>
                    </a:p>
                  </a:txBody>
                  <a:tcPr marT="91425" marB="91425" marR="91425" marL="91425">
                    <a:gradFill>
                      <a:gsLst>
                        <a:gs pos="0">
                          <a:srgbClr val="51AB2A"/>
                        </a:gs>
                        <a:gs pos="100000">
                          <a:srgbClr val="203E13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000000"/>
                          </a:solidFill>
                          <a:latin typeface="Sorts Mill Goudy"/>
                          <a:ea typeface="Sorts Mill Goudy"/>
                          <a:cs typeface="Sorts Mill Goudy"/>
                          <a:sym typeface="Sorts Mill Goudy"/>
                        </a:rPr>
                        <a:t>Chapter </a:t>
                      </a:r>
                      <a:endParaRPr b="1" sz="2400">
                        <a:solidFill>
                          <a:srgbClr val="000000"/>
                        </a:solidFill>
                        <a:latin typeface="Sorts Mill Goudy"/>
                        <a:ea typeface="Sorts Mill Goudy"/>
                        <a:cs typeface="Sorts Mill Goudy"/>
                        <a:sym typeface="Sorts Mill Goudy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000000"/>
                          </a:solidFill>
                          <a:latin typeface="Sorts Mill Goudy"/>
                          <a:ea typeface="Sorts Mill Goudy"/>
                          <a:cs typeface="Sorts Mill Goudy"/>
                          <a:sym typeface="Sorts Mill Goudy"/>
                        </a:rPr>
                        <a:t>7</a:t>
                      </a:r>
                      <a:endParaRPr b="1" sz="1800"/>
                    </a:p>
                  </a:txBody>
                  <a:tcPr marT="91425" marB="91425" marR="91425" marL="91425">
                    <a:gradFill>
                      <a:gsLst>
                        <a:gs pos="0">
                          <a:srgbClr val="51AB2A"/>
                        </a:gs>
                        <a:gs pos="100000">
                          <a:srgbClr val="203E13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000000"/>
                          </a:solidFill>
                          <a:latin typeface="Sorts Mill Goudy"/>
                          <a:ea typeface="Sorts Mill Goudy"/>
                          <a:cs typeface="Sorts Mill Goudy"/>
                          <a:sym typeface="Sorts Mill Goudy"/>
                        </a:rPr>
                        <a:t>Chapter </a:t>
                      </a:r>
                      <a:endParaRPr b="1" sz="2400">
                        <a:solidFill>
                          <a:srgbClr val="000000"/>
                        </a:solidFill>
                        <a:latin typeface="Sorts Mill Goudy"/>
                        <a:ea typeface="Sorts Mill Goudy"/>
                        <a:cs typeface="Sorts Mill Goudy"/>
                        <a:sym typeface="Sorts Mill Goudy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000000"/>
                          </a:solidFill>
                          <a:latin typeface="Sorts Mill Goudy"/>
                          <a:ea typeface="Sorts Mill Goudy"/>
                          <a:cs typeface="Sorts Mill Goudy"/>
                          <a:sym typeface="Sorts Mill Goudy"/>
                        </a:rPr>
                        <a:t>8</a:t>
                      </a:r>
                      <a:endParaRPr b="1" sz="1800"/>
                    </a:p>
                  </a:txBody>
                  <a:tcPr marT="91425" marB="91425" marR="91425" marL="91425">
                    <a:gradFill>
                      <a:gsLst>
                        <a:gs pos="0">
                          <a:srgbClr val="51AB2A"/>
                        </a:gs>
                        <a:gs pos="100000">
                          <a:srgbClr val="203E13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</a:tr>
              <a:tr h="1039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000000"/>
                          </a:solidFill>
                          <a:latin typeface="Sorts Mill Goudy"/>
                          <a:ea typeface="Sorts Mill Goudy"/>
                          <a:cs typeface="Sorts Mill Goudy"/>
                          <a:sym typeface="Sorts Mill Goudy"/>
                        </a:rPr>
                        <a:t>Chapter </a:t>
                      </a:r>
                      <a:endParaRPr b="1" sz="2400">
                        <a:solidFill>
                          <a:srgbClr val="000000"/>
                        </a:solidFill>
                        <a:latin typeface="Sorts Mill Goudy"/>
                        <a:ea typeface="Sorts Mill Goudy"/>
                        <a:cs typeface="Sorts Mill Goudy"/>
                        <a:sym typeface="Sorts Mill Goudy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000000"/>
                          </a:solidFill>
                          <a:latin typeface="Sorts Mill Goudy"/>
                          <a:ea typeface="Sorts Mill Goudy"/>
                          <a:cs typeface="Sorts Mill Goudy"/>
                          <a:sym typeface="Sorts Mill Goudy"/>
                        </a:rPr>
                        <a:t>9</a:t>
                      </a:r>
                      <a:endParaRPr b="1" sz="1800"/>
                    </a:p>
                  </a:txBody>
                  <a:tcPr marT="91425" marB="91425" marR="91425" marL="91425">
                    <a:gradFill>
                      <a:gsLst>
                        <a:gs pos="0">
                          <a:srgbClr val="51AB2A"/>
                        </a:gs>
                        <a:gs pos="100000">
                          <a:srgbClr val="203E13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000000"/>
                          </a:solidFill>
                          <a:latin typeface="Sorts Mill Goudy"/>
                          <a:ea typeface="Sorts Mill Goudy"/>
                          <a:cs typeface="Sorts Mill Goudy"/>
                          <a:sym typeface="Sorts Mill Goudy"/>
                        </a:rPr>
                        <a:t>Chapter 10</a:t>
                      </a:r>
                      <a:endParaRPr b="1" sz="1800"/>
                    </a:p>
                  </a:txBody>
                  <a:tcPr marT="91425" marB="91425" marR="91425" marL="91425">
                    <a:gradFill>
                      <a:gsLst>
                        <a:gs pos="0">
                          <a:srgbClr val="51AB2A"/>
                        </a:gs>
                        <a:gs pos="100000">
                          <a:srgbClr val="203E13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000000"/>
                          </a:solidFill>
                          <a:latin typeface="Sorts Mill Goudy"/>
                          <a:ea typeface="Sorts Mill Goudy"/>
                          <a:cs typeface="Sorts Mill Goudy"/>
                          <a:sym typeface="Sorts Mill Goudy"/>
                        </a:rPr>
                        <a:t>Chapter </a:t>
                      </a:r>
                      <a:endParaRPr b="1" sz="2400">
                        <a:solidFill>
                          <a:srgbClr val="000000"/>
                        </a:solidFill>
                        <a:latin typeface="Sorts Mill Goudy"/>
                        <a:ea typeface="Sorts Mill Goudy"/>
                        <a:cs typeface="Sorts Mill Goudy"/>
                        <a:sym typeface="Sorts Mill Goudy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000000"/>
                          </a:solidFill>
                          <a:latin typeface="Sorts Mill Goudy"/>
                          <a:ea typeface="Sorts Mill Goudy"/>
                          <a:cs typeface="Sorts Mill Goudy"/>
                          <a:sym typeface="Sorts Mill Goudy"/>
                        </a:rPr>
                        <a:t>11</a:t>
                      </a:r>
                      <a:endParaRPr b="1" sz="1800"/>
                    </a:p>
                  </a:txBody>
                  <a:tcPr marT="91425" marB="91425" marR="91425" marL="91425">
                    <a:gradFill>
                      <a:gsLst>
                        <a:gs pos="0">
                          <a:srgbClr val="51AB2A"/>
                        </a:gs>
                        <a:gs pos="100000">
                          <a:srgbClr val="203E13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000000"/>
                          </a:solidFill>
                          <a:latin typeface="Sorts Mill Goudy"/>
                          <a:ea typeface="Sorts Mill Goudy"/>
                          <a:cs typeface="Sorts Mill Goudy"/>
                          <a:sym typeface="Sorts Mill Goudy"/>
                        </a:rPr>
                        <a:t>Chapter </a:t>
                      </a:r>
                      <a:endParaRPr b="1" sz="2400">
                        <a:solidFill>
                          <a:srgbClr val="000000"/>
                        </a:solidFill>
                        <a:latin typeface="Sorts Mill Goudy"/>
                        <a:ea typeface="Sorts Mill Goudy"/>
                        <a:cs typeface="Sorts Mill Goudy"/>
                        <a:sym typeface="Sorts Mill Goudy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000000"/>
                          </a:solidFill>
                          <a:latin typeface="Sorts Mill Goudy"/>
                          <a:ea typeface="Sorts Mill Goudy"/>
                          <a:cs typeface="Sorts Mill Goudy"/>
                          <a:sym typeface="Sorts Mill Goudy"/>
                        </a:rPr>
                        <a:t>12</a:t>
                      </a:r>
                      <a:endParaRPr b="1" sz="1800"/>
                    </a:p>
                  </a:txBody>
                  <a:tcPr marT="91425" marB="91425" marR="91425" marL="91425">
                    <a:gradFill>
                      <a:gsLst>
                        <a:gs pos="0">
                          <a:srgbClr val="51AB2A"/>
                        </a:gs>
                        <a:gs pos="100000">
                          <a:srgbClr val="203E13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</a:tr>
              <a:tr h="1039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000000"/>
                          </a:solidFill>
                          <a:latin typeface="Sorts Mill Goudy"/>
                          <a:ea typeface="Sorts Mill Goudy"/>
                          <a:cs typeface="Sorts Mill Goudy"/>
                          <a:sym typeface="Sorts Mill Goudy"/>
                        </a:rPr>
                        <a:t>Chapter </a:t>
                      </a:r>
                      <a:endParaRPr b="1" sz="2400">
                        <a:solidFill>
                          <a:srgbClr val="000000"/>
                        </a:solidFill>
                        <a:latin typeface="Sorts Mill Goudy"/>
                        <a:ea typeface="Sorts Mill Goudy"/>
                        <a:cs typeface="Sorts Mill Goudy"/>
                        <a:sym typeface="Sorts Mill Goudy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000000"/>
                          </a:solidFill>
                          <a:latin typeface="Sorts Mill Goudy"/>
                          <a:ea typeface="Sorts Mill Goudy"/>
                          <a:cs typeface="Sorts Mill Goudy"/>
                          <a:sym typeface="Sorts Mill Goudy"/>
                        </a:rPr>
                        <a:t>13</a:t>
                      </a:r>
                      <a:endParaRPr b="1" sz="1800"/>
                    </a:p>
                  </a:txBody>
                  <a:tcPr marT="91425" marB="91425" marR="91425" marL="91425">
                    <a:gradFill>
                      <a:gsLst>
                        <a:gs pos="0">
                          <a:srgbClr val="51AB2A"/>
                        </a:gs>
                        <a:gs pos="100000">
                          <a:srgbClr val="203E13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000000"/>
                          </a:solidFill>
                          <a:latin typeface="Sorts Mill Goudy"/>
                          <a:ea typeface="Sorts Mill Goudy"/>
                          <a:cs typeface="Sorts Mill Goudy"/>
                          <a:sym typeface="Sorts Mill Goudy"/>
                        </a:rPr>
                        <a:t>Chapter 14</a:t>
                      </a:r>
                      <a:endParaRPr b="1" sz="1800"/>
                    </a:p>
                  </a:txBody>
                  <a:tcPr marT="91425" marB="91425" marR="91425" marL="91425">
                    <a:gradFill>
                      <a:gsLst>
                        <a:gs pos="0">
                          <a:srgbClr val="51AB2A"/>
                        </a:gs>
                        <a:gs pos="100000">
                          <a:srgbClr val="203E13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rgbClr val="000000"/>
                        </a:solidFill>
                        <a:latin typeface="Sorts Mill Goudy"/>
                        <a:ea typeface="Sorts Mill Goudy"/>
                        <a:cs typeface="Sorts Mill Goudy"/>
                        <a:sym typeface="Sorts Mill Goudy"/>
                      </a:endParaRPr>
                    </a:p>
                  </a:txBody>
                  <a:tcPr marT="91425" marB="91425" marR="91425" marL="91425">
                    <a:gradFill>
                      <a:gsLst>
                        <a:gs pos="0">
                          <a:srgbClr val="51AB2A"/>
                        </a:gs>
                        <a:gs pos="100000">
                          <a:srgbClr val="203E13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/>
                    </a:p>
                  </a:txBody>
                  <a:tcPr marT="91425" marB="91425" marR="91425" marL="91425">
                    <a:gradFill>
                      <a:gsLst>
                        <a:gs pos="0">
                          <a:srgbClr val="51AB2A"/>
                        </a:gs>
                        <a:gs pos="100000">
                          <a:srgbClr val="203E13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97" name="Google Shape;97;p16">
            <a:hlinkClick r:id="rId7"/>
          </p:cNvPr>
          <p:cNvSpPr/>
          <p:nvPr/>
        </p:nvSpPr>
        <p:spPr>
          <a:xfrm>
            <a:off x="3476800" y="555575"/>
            <a:ext cx="12009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6">
            <a:hlinkClick r:id="rId8"/>
          </p:cNvPr>
          <p:cNvSpPr/>
          <p:nvPr/>
        </p:nvSpPr>
        <p:spPr>
          <a:xfrm>
            <a:off x="4791763" y="555575"/>
            <a:ext cx="12009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6">
            <a:hlinkClick r:id="rId9"/>
          </p:cNvPr>
          <p:cNvSpPr/>
          <p:nvPr/>
        </p:nvSpPr>
        <p:spPr>
          <a:xfrm>
            <a:off x="6106725" y="555575"/>
            <a:ext cx="12009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6">
            <a:hlinkClick r:id="rId10"/>
          </p:cNvPr>
          <p:cNvSpPr/>
          <p:nvPr/>
        </p:nvSpPr>
        <p:spPr>
          <a:xfrm>
            <a:off x="7401600" y="555575"/>
            <a:ext cx="12009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6">
            <a:hlinkClick r:id="rId11"/>
          </p:cNvPr>
          <p:cNvSpPr/>
          <p:nvPr/>
        </p:nvSpPr>
        <p:spPr>
          <a:xfrm>
            <a:off x="4811838" y="1568075"/>
            <a:ext cx="12009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6">
            <a:hlinkClick r:id="rId12"/>
          </p:cNvPr>
          <p:cNvSpPr/>
          <p:nvPr/>
        </p:nvSpPr>
        <p:spPr>
          <a:xfrm>
            <a:off x="6106713" y="1568075"/>
            <a:ext cx="12009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6">
            <a:hlinkClick r:id="rId13"/>
          </p:cNvPr>
          <p:cNvSpPr/>
          <p:nvPr/>
        </p:nvSpPr>
        <p:spPr>
          <a:xfrm>
            <a:off x="7401588" y="1568075"/>
            <a:ext cx="12009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6">
            <a:hlinkClick r:id="rId14"/>
          </p:cNvPr>
          <p:cNvSpPr/>
          <p:nvPr/>
        </p:nvSpPr>
        <p:spPr>
          <a:xfrm>
            <a:off x="3450400" y="1568075"/>
            <a:ext cx="12009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6">
            <a:hlinkClick r:id="rId15"/>
          </p:cNvPr>
          <p:cNvSpPr/>
          <p:nvPr/>
        </p:nvSpPr>
        <p:spPr>
          <a:xfrm>
            <a:off x="7365163" y="2580575"/>
            <a:ext cx="12009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6">
            <a:hlinkClick r:id="rId16"/>
          </p:cNvPr>
          <p:cNvSpPr/>
          <p:nvPr/>
        </p:nvSpPr>
        <p:spPr>
          <a:xfrm>
            <a:off x="6060238" y="2580575"/>
            <a:ext cx="12009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6">
            <a:hlinkClick r:id="rId17"/>
          </p:cNvPr>
          <p:cNvSpPr/>
          <p:nvPr/>
        </p:nvSpPr>
        <p:spPr>
          <a:xfrm>
            <a:off x="4755313" y="2580575"/>
            <a:ext cx="12009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6">
            <a:hlinkClick r:id="rId18"/>
          </p:cNvPr>
          <p:cNvSpPr/>
          <p:nvPr/>
        </p:nvSpPr>
        <p:spPr>
          <a:xfrm>
            <a:off x="3450388" y="2580575"/>
            <a:ext cx="12009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6">
            <a:hlinkClick r:id="rId19"/>
          </p:cNvPr>
          <p:cNvSpPr/>
          <p:nvPr/>
        </p:nvSpPr>
        <p:spPr>
          <a:xfrm>
            <a:off x="3450388" y="3593075"/>
            <a:ext cx="12009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6">
            <a:hlinkClick r:id="rId20"/>
          </p:cNvPr>
          <p:cNvSpPr/>
          <p:nvPr/>
        </p:nvSpPr>
        <p:spPr>
          <a:xfrm>
            <a:off x="4755313" y="3593075"/>
            <a:ext cx="12009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7"/>
          <p:cNvPicPr preferRelativeResize="0"/>
          <p:nvPr/>
        </p:nvPicPr>
        <p:blipFill rotWithShape="1">
          <a:blip r:embed="rId3">
            <a:alphaModFix/>
          </a:blip>
          <a:srcRect b="42588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 rotWithShape="1">
          <a:blip r:embed="rId4">
            <a:alphaModFix/>
          </a:blip>
          <a:srcRect b="0" l="20820" r="20873" t="0"/>
          <a:stretch/>
        </p:blipFill>
        <p:spPr>
          <a:xfrm>
            <a:off x="30942" y="0"/>
            <a:ext cx="300515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4200" y="161300"/>
            <a:ext cx="5796624" cy="4749226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8" name="Google Shape;118;p17"/>
          <p:cNvSpPr/>
          <p:nvPr/>
        </p:nvSpPr>
        <p:spPr>
          <a:xfrm>
            <a:off x="3423025" y="448050"/>
            <a:ext cx="5179500" cy="4157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7"/>
          <p:cNvSpPr txBox="1"/>
          <p:nvPr/>
        </p:nvSpPr>
        <p:spPr>
          <a:xfrm>
            <a:off x="6144000" y="4814625"/>
            <a:ext cx="3000000" cy="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dk1"/>
                </a:solidFill>
                <a:highlight>
                  <a:srgbClr val="D9D9D9"/>
                </a:highlight>
                <a:latin typeface="Love Ya Like A Sister"/>
                <a:ea typeface="Love Ya Like A Sister"/>
                <a:cs typeface="Love Ya Like A Sister"/>
                <a:sym typeface="Love Ya Like A Sister"/>
              </a:rPr>
              <a:t>Created by Veronica Menjivar-Alfa</a:t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20" name="Google Shape;120;p17"/>
          <p:cNvGraphicFramePr/>
          <p:nvPr/>
        </p:nvGraphicFramePr>
        <p:xfrm>
          <a:off x="3423000" y="448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{D0B644F4-D2D4-4657-A694-6B6566AF3320}</a:tableStyleId>
              </a:tblPr>
              <a:tblGrid>
                <a:gridCol w="1294875"/>
                <a:gridCol w="1294875"/>
                <a:gridCol w="1294875"/>
                <a:gridCol w="1294875"/>
              </a:tblGrid>
              <a:tr h="1039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Sorts Mill Goudy"/>
                          <a:ea typeface="Sorts Mill Goudy"/>
                          <a:cs typeface="Sorts Mill Goudy"/>
                          <a:sym typeface="Sorts Mill Goudy"/>
                        </a:rPr>
                        <a:t>Chapter</a:t>
                      </a:r>
                      <a:r>
                        <a:rPr b="1" lang="en" sz="2600">
                          <a:solidFill>
                            <a:schemeClr val="dk1"/>
                          </a:solidFill>
                          <a:latin typeface="Sorts Mill Goudy"/>
                          <a:ea typeface="Sorts Mill Goudy"/>
                          <a:cs typeface="Sorts Mill Goudy"/>
                          <a:sym typeface="Sorts Mill Goudy"/>
                        </a:rPr>
                        <a:t> </a:t>
                      </a:r>
                      <a:endParaRPr b="1" sz="2600">
                        <a:solidFill>
                          <a:schemeClr val="dk1"/>
                        </a:solidFill>
                        <a:latin typeface="Sorts Mill Goudy"/>
                        <a:ea typeface="Sorts Mill Goudy"/>
                        <a:cs typeface="Sorts Mill Goudy"/>
                        <a:sym typeface="Sorts Mill Goudy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600">
                          <a:solidFill>
                            <a:schemeClr val="dk1"/>
                          </a:solidFill>
                          <a:latin typeface="Sorts Mill Goudy"/>
                          <a:ea typeface="Sorts Mill Goudy"/>
                          <a:cs typeface="Sorts Mill Goudy"/>
                          <a:sym typeface="Sorts Mill Goudy"/>
                        </a:rPr>
                        <a:t>1</a:t>
                      </a:r>
                      <a:endParaRPr b="1" sz="1800"/>
                    </a:p>
                  </a:txBody>
                  <a:tcPr marT="91425" marB="91425" marR="91425" marL="91425">
                    <a:gradFill>
                      <a:gsLst>
                        <a:gs pos="0">
                          <a:srgbClr val="DB0000"/>
                        </a:gs>
                        <a:gs pos="100000">
                          <a:srgbClr val="540303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Sorts Mill Goudy"/>
                          <a:ea typeface="Sorts Mill Goudy"/>
                          <a:cs typeface="Sorts Mill Goudy"/>
                          <a:sym typeface="Sorts Mill Goudy"/>
                        </a:rPr>
                        <a:t>Chapter </a:t>
                      </a:r>
                      <a:endParaRPr b="1" sz="2400">
                        <a:solidFill>
                          <a:schemeClr val="dk1"/>
                        </a:solidFill>
                        <a:latin typeface="Sorts Mill Goudy"/>
                        <a:ea typeface="Sorts Mill Goudy"/>
                        <a:cs typeface="Sorts Mill Goudy"/>
                        <a:sym typeface="Sorts Mill Goudy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Sorts Mill Goudy"/>
                          <a:ea typeface="Sorts Mill Goudy"/>
                          <a:cs typeface="Sorts Mill Goudy"/>
                          <a:sym typeface="Sorts Mill Goudy"/>
                        </a:rPr>
                        <a:t>2</a:t>
                      </a:r>
                      <a:endParaRPr b="1" sz="1800"/>
                    </a:p>
                  </a:txBody>
                  <a:tcPr marT="91425" marB="91425" marR="91425" marL="91425">
                    <a:gradFill>
                      <a:gsLst>
                        <a:gs pos="0">
                          <a:srgbClr val="DB0000"/>
                        </a:gs>
                        <a:gs pos="100000">
                          <a:srgbClr val="540303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Sorts Mill Goudy"/>
                          <a:ea typeface="Sorts Mill Goudy"/>
                          <a:cs typeface="Sorts Mill Goudy"/>
                          <a:sym typeface="Sorts Mill Goudy"/>
                        </a:rPr>
                        <a:t>Chapter </a:t>
                      </a:r>
                      <a:endParaRPr b="1" sz="2400">
                        <a:solidFill>
                          <a:schemeClr val="dk1"/>
                        </a:solidFill>
                        <a:latin typeface="Sorts Mill Goudy"/>
                        <a:ea typeface="Sorts Mill Goudy"/>
                        <a:cs typeface="Sorts Mill Goudy"/>
                        <a:sym typeface="Sorts Mill Goudy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Sorts Mill Goudy"/>
                          <a:ea typeface="Sorts Mill Goudy"/>
                          <a:cs typeface="Sorts Mill Goudy"/>
                          <a:sym typeface="Sorts Mill Goudy"/>
                        </a:rPr>
                        <a:t>3</a:t>
                      </a:r>
                      <a:endParaRPr b="1" sz="1800"/>
                    </a:p>
                  </a:txBody>
                  <a:tcPr marT="91425" marB="91425" marR="91425" marL="91425">
                    <a:gradFill>
                      <a:gsLst>
                        <a:gs pos="0">
                          <a:srgbClr val="DB0000"/>
                        </a:gs>
                        <a:gs pos="100000">
                          <a:srgbClr val="540303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Sorts Mill Goudy"/>
                          <a:ea typeface="Sorts Mill Goudy"/>
                          <a:cs typeface="Sorts Mill Goudy"/>
                          <a:sym typeface="Sorts Mill Goudy"/>
                        </a:rPr>
                        <a:t>Chapter </a:t>
                      </a:r>
                      <a:endParaRPr b="1" sz="2400">
                        <a:solidFill>
                          <a:schemeClr val="dk1"/>
                        </a:solidFill>
                        <a:latin typeface="Sorts Mill Goudy"/>
                        <a:ea typeface="Sorts Mill Goudy"/>
                        <a:cs typeface="Sorts Mill Goudy"/>
                        <a:sym typeface="Sorts Mill Goudy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Sorts Mill Goudy"/>
                          <a:ea typeface="Sorts Mill Goudy"/>
                          <a:cs typeface="Sorts Mill Goudy"/>
                          <a:sym typeface="Sorts Mill Goudy"/>
                        </a:rPr>
                        <a:t>4</a:t>
                      </a:r>
                      <a:endParaRPr b="1" sz="1800"/>
                    </a:p>
                  </a:txBody>
                  <a:tcPr marT="91425" marB="91425" marR="91425" marL="91425">
                    <a:gradFill>
                      <a:gsLst>
                        <a:gs pos="0">
                          <a:srgbClr val="DB0000"/>
                        </a:gs>
                        <a:gs pos="100000">
                          <a:srgbClr val="540303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</a:tr>
              <a:tr h="1039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Sorts Mill Goudy"/>
                          <a:ea typeface="Sorts Mill Goudy"/>
                          <a:cs typeface="Sorts Mill Goudy"/>
                          <a:sym typeface="Sorts Mill Goudy"/>
                        </a:rPr>
                        <a:t>Chapter</a:t>
                      </a:r>
                      <a:endParaRPr b="1" sz="2400">
                        <a:solidFill>
                          <a:schemeClr val="dk1"/>
                        </a:solidFill>
                        <a:latin typeface="Sorts Mill Goudy"/>
                        <a:ea typeface="Sorts Mill Goudy"/>
                        <a:cs typeface="Sorts Mill Goudy"/>
                        <a:sym typeface="Sorts Mill Goudy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Sorts Mill Goudy"/>
                          <a:ea typeface="Sorts Mill Goudy"/>
                          <a:cs typeface="Sorts Mill Goudy"/>
                          <a:sym typeface="Sorts Mill Goudy"/>
                        </a:rPr>
                        <a:t> 5</a:t>
                      </a:r>
                      <a:endParaRPr b="1" sz="1800"/>
                    </a:p>
                  </a:txBody>
                  <a:tcPr marT="91425" marB="91425" marR="91425" marL="91425">
                    <a:gradFill>
                      <a:gsLst>
                        <a:gs pos="0">
                          <a:srgbClr val="DB0000"/>
                        </a:gs>
                        <a:gs pos="100000">
                          <a:srgbClr val="540303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Sorts Mill Goudy"/>
                          <a:ea typeface="Sorts Mill Goudy"/>
                          <a:cs typeface="Sorts Mill Goudy"/>
                          <a:sym typeface="Sorts Mill Goudy"/>
                        </a:rPr>
                        <a:t>Chapter </a:t>
                      </a:r>
                      <a:endParaRPr b="1" sz="2400">
                        <a:solidFill>
                          <a:schemeClr val="dk1"/>
                        </a:solidFill>
                        <a:latin typeface="Sorts Mill Goudy"/>
                        <a:ea typeface="Sorts Mill Goudy"/>
                        <a:cs typeface="Sorts Mill Goudy"/>
                        <a:sym typeface="Sorts Mill Goudy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Sorts Mill Goudy"/>
                          <a:ea typeface="Sorts Mill Goudy"/>
                          <a:cs typeface="Sorts Mill Goudy"/>
                          <a:sym typeface="Sorts Mill Goudy"/>
                        </a:rPr>
                        <a:t>6</a:t>
                      </a:r>
                      <a:endParaRPr b="1" sz="1800"/>
                    </a:p>
                  </a:txBody>
                  <a:tcPr marT="91425" marB="91425" marR="91425" marL="91425">
                    <a:gradFill>
                      <a:gsLst>
                        <a:gs pos="0">
                          <a:srgbClr val="DB0000"/>
                        </a:gs>
                        <a:gs pos="100000">
                          <a:srgbClr val="540303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Sorts Mill Goudy"/>
                          <a:ea typeface="Sorts Mill Goudy"/>
                          <a:cs typeface="Sorts Mill Goudy"/>
                          <a:sym typeface="Sorts Mill Goudy"/>
                        </a:rPr>
                        <a:t>Chapter </a:t>
                      </a:r>
                      <a:endParaRPr b="1" sz="2400">
                        <a:solidFill>
                          <a:schemeClr val="dk1"/>
                        </a:solidFill>
                        <a:latin typeface="Sorts Mill Goudy"/>
                        <a:ea typeface="Sorts Mill Goudy"/>
                        <a:cs typeface="Sorts Mill Goudy"/>
                        <a:sym typeface="Sorts Mill Goudy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Sorts Mill Goudy"/>
                          <a:ea typeface="Sorts Mill Goudy"/>
                          <a:cs typeface="Sorts Mill Goudy"/>
                          <a:sym typeface="Sorts Mill Goudy"/>
                        </a:rPr>
                        <a:t>7</a:t>
                      </a:r>
                      <a:endParaRPr b="1" sz="1800"/>
                    </a:p>
                  </a:txBody>
                  <a:tcPr marT="91425" marB="91425" marR="91425" marL="91425">
                    <a:gradFill>
                      <a:gsLst>
                        <a:gs pos="0">
                          <a:srgbClr val="DB0000"/>
                        </a:gs>
                        <a:gs pos="100000">
                          <a:srgbClr val="540303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Sorts Mill Goudy"/>
                          <a:ea typeface="Sorts Mill Goudy"/>
                          <a:cs typeface="Sorts Mill Goudy"/>
                          <a:sym typeface="Sorts Mill Goudy"/>
                        </a:rPr>
                        <a:t>Chapter </a:t>
                      </a:r>
                      <a:endParaRPr b="1" sz="2400">
                        <a:solidFill>
                          <a:schemeClr val="dk1"/>
                        </a:solidFill>
                        <a:latin typeface="Sorts Mill Goudy"/>
                        <a:ea typeface="Sorts Mill Goudy"/>
                        <a:cs typeface="Sorts Mill Goudy"/>
                        <a:sym typeface="Sorts Mill Goudy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Sorts Mill Goudy"/>
                          <a:ea typeface="Sorts Mill Goudy"/>
                          <a:cs typeface="Sorts Mill Goudy"/>
                          <a:sym typeface="Sorts Mill Goudy"/>
                        </a:rPr>
                        <a:t>8</a:t>
                      </a:r>
                      <a:endParaRPr b="1" sz="1800"/>
                    </a:p>
                  </a:txBody>
                  <a:tcPr marT="91425" marB="91425" marR="91425" marL="91425">
                    <a:gradFill>
                      <a:gsLst>
                        <a:gs pos="0">
                          <a:srgbClr val="DB0000"/>
                        </a:gs>
                        <a:gs pos="100000">
                          <a:srgbClr val="540303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</a:tr>
              <a:tr h="1039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Sorts Mill Goudy"/>
                          <a:ea typeface="Sorts Mill Goudy"/>
                          <a:cs typeface="Sorts Mill Goudy"/>
                          <a:sym typeface="Sorts Mill Goudy"/>
                        </a:rPr>
                        <a:t>Chapter </a:t>
                      </a:r>
                      <a:endParaRPr b="1" sz="2400">
                        <a:solidFill>
                          <a:schemeClr val="dk1"/>
                        </a:solidFill>
                        <a:latin typeface="Sorts Mill Goudy"/>
                        <a:ea typeface="Sorts Mill Goudy"/>
                        <a:cs typeface="Sorts Mill Goudy"/>
                        <a:sym typeface="Sorts Mill Goudy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Sorts Mill Goudy"/>
                          <a:ea typeface="Sorts Mill Goudy"/>
                          <a:cs typeface="Sorts Mill Goudy"/>
                          <a:sym typeface="Sorts Mill Goudy"/>
                        </a:rPr>
                        <a:t>9</a:t>
                      </a:r>
                      <a:endParaRPr b="1" sz="1800"/>
                    </a:p>
                  </a:txBody>
                  <a:tcPr marT="91425" marB="91425" marR="91425" marL="91425">
                    <a:gradFill>
                      <a:gsLst>
                        <a:gs pos="0">
                          <a:srgbClr val="DB0000"/>
                        </a:gs>
                        <a:gs pos="100000">
                          <a:srgbClr val="540303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Sorts Mill Goudy"/>
                          <a:ea typeface="Sorts Mill Goudy"/>
                          <a:cs typeface="Sorts Mill Goudy"/>
                          <a:sym typeface="Sorts Mill Goudy"/>
                        </a:rPr>
                        <a:t>Chapter 10</a:t>
                      </a:r>
                      <a:endParaRPr b="1" sz="1800"/>
                    </a:p>
                  </a:txBody>
                  <a:tcPr marT="91425" marB="91425" marR="91425" marL="91425">
                    <a:gradFill>
                      <a:gsLst>
                        <a:gs pos="0">
                          <a:srgbClr val="DB0000"/>
                        </a:gs>
                        <a:gs pos="100000">
                          <a:srgbClr val="540303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Sorts Mill Goudy"/>
                          <a:ea typeface="Sorts Mill Goudy"/>
                          <a:cs typeface="Sorts Mill Goudy"/>
                          <a:sym typeface="Sorts Mill Goudy"/>
                        </a:rPr>
                        <a:t>Chapter </a:t>
                      </a:r>
                      <a:endParaRPr b="1" sz="2400">
                        <a:solidFill>
                          <a:schemeClr val="dk1"/>
                        </a:solidFill>
                        <a:latin typeface="Sorts Mill Goudy"/>
                        <a:ea typeface="Sorts Mill Goudy"/>
                        <a:cs typeface="Sorts Mill Goudy"/>
                        <a:sym typeface="Sorts Mill Goudy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Sorts Mill Goudy"/>
                          <a:ea typeface="Sorts Mill Goudy"/>
                          <a:cs typeface="Sorts Mill Goudy"/>
                          <a:sym typeface="Sorts Mill Goudy"/>
                        </a:rPr>
                        <a:t>11</a:t>
                      </a:r>
                      <a:endParaRPr b="1" sz="1800"/>
                    </a:p>
                  </a:txBody>
                  <a:tcPr marT="91425" marB="91425" marR="91425" marL="91425">
                    <a:gradFill>
                      <a:gsLst>
                        <a:gs pos="0">
                          <a:srgbClr val="DB0000"/>
                        </a:gs>
                        <a:gs pos="100000">
                          <a:srgbClr val="540303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Sorts Mill Goudy"/>
                          <a:ea typeface="Sorts Mill Goudy"/>
                          <a:cs typeface="Sorts Mill Goudy"/>
                          <a:sym typeface="Sorts Mill Goudy"/>
                        </a:rPr>
                        <a:t>Chapter </a:t>
                      </a:r>
                      <a:endParaRPr b="1" sz="2400">
                        <a:solidFill>
                          <a:schemeClr val="dk1"/>
                        </a:solidFill>
                        <a:latin typeface="Sorts Mill Goudy"/>
                        <a:ea typeface="Sorts Mill Goudy"/>
                        <a:cs typeface="Sorts Mill Goudy"/>
                        <a:sym typeface="Sorts Mill Goudy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Sorts Mill Goudy"/>
                          <a:ea typeface="Sorts Mill Goudy"/>
                          <a:cs typeface="Sorts Mill Goudy"/>
                          <a:sym typeface="Sorts Mill Goudy"/>
                        </a:rPr>
                        <a:t>12</a:t>
                      </a:r>
                      <a:endParaRPr b="1" sz="1800"/>
                    </a:p>
                  </a:txBody>
                  <a:tcPr marT="91425" marB="91425" marR="91425" marL="91425">
                    <a:gradFill>
                      <a:gsLst>
                        <a:gs pos="0">
                          <a:srgbClr val="DB0000"/>
                        </a:gs>
                        <a:gs pos="100000">
                          <a:srgbClr val="540303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</a:tr>
              <a:tr h="1039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Sorts Mill Goudy"/>
                          <a:ea typeface="Sorts Mill Goudy"/>
                          <a:cs typeface="Sorts Mill Goudy"/>
                          <a:sym typeface="Sorts Mill Goudy"/>
                        </a:rPr>
                        <a:t>Chapter </a:t>
                      </a:r>
                      <a:endParaRPr b="1" sz="2400">
                        <a:solidFill>
                          <a:schemeClr val="dk1"/>
                        </a:solidFill>
                        <a:latin typeface="Sorts Mill Goudy"/>
                        <a:ea typeface="Sorts Mill Goudy"/>
                        <a:cs typeface="Sorts Mill Goudy"/>
                        <a:sym typeface="Sorts Mill Goudy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Sorts Mill Goudy"/>
                          <a:ea typeface="Sorts Mill Goudy"/>
                          <a:cs typeface="Sorts Mill Goudy"/>
                          <a:sym typeface="Sorts Mill Goudy"/>
                        </a:rPr>
                        <a:t>13</a:t>
                      </a:r>
                      <a:endParaRPr b="1" sz="1800"/>
                    </a:p>
                  </a:txBody>
                  <a:tcPr marT="91425" marB="91425" marR="91425" marL="91425">
                    <a:gradFill>
                      <a:gsLst>
                        <a:gs pos="0">
                          <a:srgbClr val="DB0000"/>
                        </a:gs>
                        <a:gs pos="100000">
                          <a:srgbClr val="540303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Sorts Mill Goudy"/>
                          <a:ea typeface="Sorts Mill Goudy"/>
                          <a:cs typeface="Sorts Mill Goudy"/>
                          <a:sym typeface="Sorts Mill Goudy"/>
                        </a:rPr>
                        <a:t>Chapter 14</a:t>
                      </a:r>
                      <a:endParaRPr b="1" sz="1800"/>
                    </a:p>
                  </a:txBody>
                  <a:tcPr marT="91425" marB="91425" marR="91425" marL="91425">
                    <a:gradFill>
                      <a:gsLst>
                        <a:gs pos="0">
                          <a:srgbClr val="DB0000"/>
                        </a:gs>
                        <a:gs pos="100000">
                          <a:srgbClr val="540303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chemeClr val="dk1"/>
                        </a:solidFill>
                        <a:latin typeface="Sorts Mill Goudy"/>
                        <a:ea typeface="Sorts Mill Goudy"/>
                        <a:cs typeface="Sorts Mill Goudy"/>
                        <a:sym typeface="Sorts Mill Goudy"/>
                      </a:endParaRPr>
                    </a:p>
                  </a:txBody>
                  <a:tcPr marT="91425" marB="91425" marR="91425" marL="91425">
                    <a:gradFill>
                      <a:gsLst>
                        <a:gs pos="0">
                          <a:srgbClr val="DB0000"/>
                        </a:gs>
                        <a:gs pos="100000">
                          <a:srgbClr val="540303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/>
                    </a:p>
                  </a:txBody>
                  <a:tcPr marT="91425" marB="91425" marR="91425" marL="91425">
                    <a:gradFill>
                      <a:gsLst>
                        <a:gs pos="0">
                          <a:srgbClr val="DB0000"/>
                        </a:gs>
                        <a:gs pos="100000">
                          <a:srgbClr val="540303"/>
                        </a:gs>
                      </a:gsLst>
                      <a:path path="circle">
                        <a:fillToRect b="50%" l="50%" r="50%" t="50%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121" name="Google Shape;12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1300" y="448050"/>
            <a:ext cx="2384462" cy="348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>
            <a:hlinkClick r:id="rId7"/>
          </p:cNvPr>
          <p:cNvSpPr/>
          <p:nvPr/>
        </p:nvSpPr>
        <p:spPr>
          <a:xfrm>
            <a:off x="3476800" y="555575"/>
            <a:ext cx="12009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7">
            <a:hlinkClick r:id="rId8"/>
          </p:cNvPr>
          <p:cNvSpPr/>
          <p:nvPr/>
        </p:nvSpPr>
        <p:spPr>
          <a:xfrm>
            <a:off x="4811850" y="555575"/>
            <a:ext cx="12009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7">
            <a:hlinkClick r:id="rId9"/>
          </p:cNvPr>
          <p:cNvSpPr/>
          <p:nvPr/>
        </p:nvSpPr>
        <p:spPr>
          <a:xfrm>
            <a:off x="6012750" y="555575"/>
            <a:ext cx="12009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7">
            <a:hlinkClick r:id="rId10"/>
          </p:cNvPr>
          <p:cNvSpPr/>
          <p:nvPr/>
        </p:nvSpPr>
        <p:spPr>
          <a:xfrm>
            <a:off x="7401600" y="555575"/>
            <a:ext cx="12009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7">
            <a:hlinkClick r:id="rId11"/>
          </p:cNvPr>
          <p:cNvSpPr/>
          <p:nvPr/>
        </p:nvSpPr>
        <p:spPr>
          <a:xfrm>
            <a:off x="3476800" y="1559600"/>
            <a:ext cx="12009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7">
            <a:hlinkClick r:id="rId12"/>
          </p:cNvPr>
          <p:cNvSpPr/>
          <p:nvPr/>
        </p:nvSpPr>
        <p:spPr>
          <a:xfrm>
            <a:off x="4811850" y="1559600"/>
            <a:ext cx="12009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7">
            <a:hlinkClick r:id="rId13"/>
          </p:cNvPr>
          <p:cNvSpPr/>
          <p:nvPr/>
        </p:nvSpPr>
        <p:spPr>
          <a:xfrm>
            <a:off x="6012750" y="1559600"/>
            <a:ext cx="12009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7">
            <a:hlinkClick r:id="rId14"/>
          </p:cNvPr>
          <p:cNvSpPr/>
          <p:nvPr/>
        </p:nvSpPr>
        <p:spPr>
          <a:xfrm>
            <a:off x="7401600" y="1559600"/>
            <a:ext cx="12009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7">
            <a:hlinkClick r:id="rId15"/>
          </p:cNvPr>
          <p:cNvSpPr/>
          <p:nvPr/>
        </p:nvSpPr>
        <p:spPr>
          <a:xfrm>
            <a:off x="3476800" y="2599188"/>
            <a:ext cx="12009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7">
            <a:hlinkClick r:id="rId16"/>
          </p:cNvPr>
          <p:cNvSpPr/>
          <p:nvPr/>
        </p:nvSpPr>
        <p:spPr>
          <a:xfrm>
            <a:off x="3476800" y="3638775"/>
            <a:ext cx="12009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7">
            <a:hlinkClick r:id="rId17"/>
          </p:cNvPr>
          <p:cNvSpPr/>
          <p:nvPr/>
        </p:nvSpPr>
        <p:spPr>
          <a:xfrm>
            <a:off x="4811850" y="3638775"/>
            <a:ext cx="12009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7">
            <a:hlinkClick r:id="rId18"/>
          </p:cNvPr>
          <p:cNvSpPr/>
          <p:nvPr/>
        </p:nvSpPr>
        <p:spPr>
          <a:xfrm>
            <a:off x="4810400" y="2599188"/>
            <a:ext cx="12009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7">
            <a:hlinkClick r:id="rId19"/>
          </p:cNvPr>
          <p:cNvSpPr/>
          <p:nvPr/>
        </p:nvSpPr>
        <p:spPr>
          <a:xfrm>
            <a:off x="6144000" y="2599188"/>
            <a:ext cx="12009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7">
            <a:hlinkClick r:id="rId20"/>
          </p:cNvPr>
          <p:cNvSpPr/>
          <p:nvPr/>
        </p:nvSpPr>
        <p:spPr>
          <a:xfrm>
            <a:off x="7401600" y="2563625"/>
            <a:ext cx="12009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