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embeddedFontLst>
    <p:embeddedFont>
      <p:font typeface="Love Ya Like A Sister" panose="020B0604020202020204" charset="0"/>
      <p:regular r:id="rId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9cb6f5cfb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9cb6f5cfb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🎃Happy Halloween!</a:t>
            </a:r>
            <a:endParaRPr sz="2600" b="1">
              <a:solidFill>
                <a:schemeClr val="dk1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Click on the book you’d like to hear for a read aloud.</a:t>
            </a: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hyperlink" Target="https://www.youtube.com/embed/fbLza7YUUxc?feature=youtu.be" TargetMode="External"/><Relationship Id="rId1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hyperlink" Target="https://www.youtube.com/embed/gxFmfP6YDXY?feature=youtu.be" TargetMode="External"/><Relationship Id="rId12" Type="http://schemas.openxmlformats.org/officeDocument/2006/relationships/image" Target="../media/image6.png"/><Relationship Id="rId17" Type="http://schemas.openxmlformats.org/officeDocument/2006/relationships/hyperlink" Target="https://www.youtube.com/embed/z1_vSxHSId8?feature=youtu.be" TargetMode="Externa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png"/><Relationship Id="rId20" Type="http://schemas.openxmlformats.org/officeDocument/2006/relationships/hyperlink" Target="https://www.youtube.com/embed/jkONZEP56O0?feature=youtu.be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hyperlink" Target="https://www.youtube.com/embed/5Ox1yXFfL8c?feature=youtu.be" TargetMode="External"/><Relationship Id="rId5" Type="http://schemas.openxmlformats.org/officeDocument/2006/relationships/hyperlink" Target="https://www.youtube.com/embed/_uQulEnxsRo?feature=youtu.be" TargetMode="External"/><Relationship Id="rId15" Type="http://schemas.openxmlformats.org/officeDocument/2006/relationships/image" Target="../media/image8.png"/><Relationship Id="rId10" Type="http://schemas.openxmlformats.org/officeDocument/2006/relationships/image" Target="../media/image5.png"/><Relationship Id="rId19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hyperlink" Target="https://www.youtube.com/embed/M92aUD7_pv8?feature=youtu.be" TargetMode="External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6229725" y="4802200"/>
            <a:ext cx="3000000" cy="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>
                <a:solidFill>
                  <a:schemeClr val="dk1"/>
                </a:solidFill>
                <a:highlight>
                  <a:srgbClr val="D9D9D9"/>
                </a:highlight>
                <a:latin typeface="Love Ya Like A Sister"/>
                <a:ea typeface="Love Ya Like A Sister"/>
                <a:cs typeface="Love Ya Like A Sister"/>
                <a:sym typeface="Love Ya Like A Sister"/>
              </a:rPr>
              <a:t>Created by Veronica Menjivar-Alfa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4">
            <a:alphaModFix/>
          </a:blip>
          <a:srcRect t="36554" b="38985"/>
          <a:stretch/>
        </p:blipFill>
        <p:spPr>
          <a:xfrm>
            <a:off x="107538" y="1503000"/>
            <a:ext cx="6039600" cy="93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4">
            <a:alphaModFix/>
          </a:blip>
          <a:srcRect t="36554" b="38985"/>
          <a:stretch/>
        </p:blipFill>
        <p:spPr>
          <a:xfrm>
            <a:off x="1684625" y="3772125"/>
            <a:ext cx="7786950" cy="93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2125" y="618350"/>
            <a:ext cx="1442625" cy="1442625"/>
          </a:xfrm>
          <a:prstGeom prst="rect">
            <a:avLst/>
          </a:prstGeom>
          <a:noFill/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9" name="Google Shape;59;p13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406025" y="621550"/>
            <a:ext cx="1442625" cy="1436216"/>
          </a:xfrm>
          <a:prstGeom prst="rect">
            <a:avLst/>
          </a:prstGeom>
          <a:noFill/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0" name="Google Shape;60;p13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029925" y="618350"/>
            <a:ext cx="1442625" cy="1442625"/>
          </a:xfrm>
          <a:prstGeom prst="rect">
            <a:avLst/>
          </a:prstGeom>
          <a:noFill/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1" name="Google Shape;61;p13">
            <a:hlinkClick r:id="rId11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029913" y="2822725"/>
            <a:ext cx="1442625" cy="1442625"/>
          </a:xfrm>
          <a:prstGeom prst="rect">
            <a:avLst/>
          </a:prstGeom>
          <a:noFill/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2" name="Google Shape;62;p13">
            <a:hlinkClick r:id="rId13"/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653825" y="2822725"/>
            <a:ext cx="1442625" cy="1442625"/>
          </a:xfrm>
          <a:prstGeom prst="rect">
            <a:avLst/>
          </a:prstGeom>
          <a:noFill/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406025" y="2822725"/>
            <a:ext cx="1442625" cy="1442625"/>
          </a:xfrm>
          <a:prstGeom prst="rect">
            <a:avLst/>
          </a:prstGeom>
          <a:noFill/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-754675" y="2060975"/>
            <a:ext cx="4516224" cy="322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>
            <a:hlinkClick r:id="rId17"/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7277737" y="2822712"/>
            <a:ext cx="1442625" cy="1442625"/>
          </a:xfrm>
          <a:prstGeom prst="rect">
            <a:avLst/>
          </a:prstGeom>
          <a:noFill/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 rot="-1143713">
            <a:off x="5920818" y="1947700"/>
            <a:ext cx="908621" cy="40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 rot="913012">
            <a:off x="2776778" y="86562"/>
            <a:ext cx="701143" cy="311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 rot="-1666334">
            <a:off x="2900110" y="2442605"/>
            <a:ext cx="582054" cy="258288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3">
            <a:hlinkClick r:id="rId20"/>
          </p:cNvPr>
          <p:cNvSpPr/>
          <p:nvPr/>
        </p:nvSpPr>
        <p:spPr>
          <a:xfrm>
            <a:off x="2435225" y="2816225"/>
            <a:ext cx="1442700" cy="14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</Words>
  <Application>Microsoft Office PowerPoint</Application>
  <PresentationFormat>On-screen Show (16:9)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Love Ya Like A Sister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Sisk, Christy</dc:creator>
  <cp:lastModifiedBy>Windows User</cp:lastModifiedBy>
  <cp:revision>1</cp:revision>
  <dcterms:modified xsi:type="dcterms:W3CDTF">2020-10-04T14:30:54Z</dcterms:modified>
</cp:coreProperties>
</file>