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64" r:id="rId2"/>
    <p:sldId id="276" r:id="rId3"/>
    <p:sldId id="282" r:id="rId4"/>
    <p:sldId id="281" r:id="rId5"/>
    <p:sldId id="3793" r:id="rId6"/>
    <p:sldId id="3794" r:id="rId7"/>
    <p:sldId id="3796" r:id="rId8"/>
    <p:sldId id="3792" r:id="rId9"/>
    <p:sldId id="266"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7D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3A857-D136-4B54-A054-22F6629B3844}" v="1439" dt="2023-10-27T15:33:34.459"/>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showGuides="1">
      <p:cViewPr varScale="1">
        <p:scale>
          <a:sx n="86" d="100"/>
          <a:sy n="86" d="100"/>
        </p:scale>
        <p:origin x="562" y="5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th, Kyle" userId="caf61abf-47b0-485e-a934-678d7d0cadb9" providerId="ADAL" clId="{0933A857-D136-4B54-A054-22F6629B3844}"/>
    <pc:docChg chg="undo custSel addSld delSld modSld sldOrd">
      <pc:chgData name="Werth, Kyle" userId="caf61abf-47b0-485e-a934-678d7d0cadb9" providerId="ADAL" clId="{0933A857-D136-4B54-A054-22F6629B3844}" dt="2023-10-27T15:33:37.955" v="1775" actId="20577"/>
      <pc:docMkLst>
        <pc:docMk/>
      </pc:docMkLst>
      <pc:sldChg chg="modSp mod">
        <pc:chgData name="Werth, Kyle" userId="caf61abf-47b0-485e-a934-678d7d0cadb9" providerId="ADAL" clId="{0933A857-D136-4B54-A054-22F6629B3844}" dt="2023-10-27T15:33:37.955" v="1775" actId="20577"/>
        <pc:sldMkLst>
          <pc:docMk/>
          <pc:sldMk cId="3650340329" sldId="264"/>
        </pc:sldMkLst>
        <pc:spChg chg="mod">
          <ac:chgData name="Werth, Kyle" userId="caf61abf-47b0-485e-a934-678d7d0cadb9" providerId="ADAL" clId="{0933A857-D136-4B54-A054-22F6629B3844}" dt="2023-10-27T15:33:37.955" v="1775" actId="20577"/>
          <ac:spMkLst>
            <pc:docMk/>
            <pc:sldMk cId="3650340329" sldId="264"/>
            <ac:spMk id="2" creationId="{00000000-0000-0000-0000-000000000000}"/>
          </ac:spMkLst>
        </pc:spChg>
        <pc:spChg chg="mod">
          <ac:chgData name="Werth, Kyle" userId="caf61abf-47b0-485e-a934-678d7d0cadb9" providerId="ADAL" clId="{0933A857-D136-4B54-A054-22F6629B3844}" dt="2023-10-27T15:33:34.458" v="1760" actId="20578"/>
          <ac:spMkLst>
            <pc:docMk/>
            <pc:sldMk cId="3650340329" sldId="264"/>
            <ac:spMk id="3" creationId="{00000000-0000-0000-0000-000000000000}"/>
          </ac:spMkLst>
        </pc:spChg>
      </pc:sldChg>
      <pc:sldChg chg="delSp modSp mod ord">
        <pc:chgData name="Werth, Kyle" userId="caf61abf-47b0-485e-a934-678d7d0cadb9" providerId="ADAL" clId="{0933A857-D136-4B54-A054-22F6629B3844}" dt="2023-09-18T16:18:24.228" v="1585" actId="478"/>
        <pc:sldMkLst>
          <pc:docMk/>
          <pc:sldMk cId="1997697987" sldId="266"/>
        </pc:sldMkLst>
        <pc:spChg chg="mod">
          <ac:chgData name="Werth, Kyle" userId="caf61abf-47b0-485e-a934-678d7d0cadb9" providerId="ADAL" clId="{0933A857-D136-4B54-A054-22F6629B3844}" dt="2023-09-18T16:18:20.409" v="1584" actId="20577"/>
          <ac:spMkLst>
            <pc:docMk/>
            <pc:sldMk cId="1997697987" sldId="266"/>
            <ac:spMk id="2" creationId="{00000000-0000-0000-0000-000000000000}"/>
          </ac:spMkLst>
        </pc:spChg>
        <pc:spChg chg="del">
          <ac:chgData name="Werth, Kyle" userId="caf61abf-47b0-485e-a934-678d7d0cadb9" providerId="ADAL" clId="{0933A857-D136-4B54-A054-22F6629B3844}" dt="2023-09-18T16:18:24.228" v="1585" actId="478"/>
          <ac:spMkLst>
            <pc:docMk/>
            <pc:sldMk cId="1997697987" sldId="266"/>
            <ac:spMk id="3" creationId="{00000000-0000-0000-0000-000000000000}"/>
          </ac:spMkLst>
        </pc:spChg>
      </pc:sldChg>
      <pc:sldChg chg="del">
        <pc:chgData name="Werth, Kyle" userId="caf61abf-47b0-485e-a934-678d7d0cadb9" providerId="ADAL" clId="{0933A857-D136-4B54-A054-22F6629B3844}" dt="2023-09-18T16:12:56.136" v="1333" actId="47"/>
        <pc:sldMkLst>
          <pc:docMk/>
          <pc:sldMk cId="3296948863" sldId="268"/>
        </pc:sldMkLst>
      </pc:sldChg>
      <pc:sldChg chg="del">
        <pc:chgData name="Werth, Kyle" userId="caf61abf-47b0-485e-a934-678d7d0cadb9" providerId="ADAL" clId="{0933A857-D136-4B54-A054-22F6629B3844}" dt="2023-09-18T16:12:55.677" v="1332" actId="47"/>
        <pc:sldMkLst>
          <pc:docMk/>
          <pc:sldMk cId="1653943558" sldId="269"/>
        </pc:sldMkLst>
      </pc:sldChg>
      <pc:sldChg chg="del">
        <pc:chgData name="Werth, Kyle" userId="caf61abf-47b0-485e-a934-678d7d0cadb9" providerId="ADAL" clId="{0933A857-D136-4B54-A054-22F6629B3844}" dt="2023-09-18T16:12:55.358" v="1331" actId="47"/>
        <pc:sldMkLst>
          <pc:docMk/>
          <pc:sldMk cId="3030984589" sldId="270"/>
        </pc:sldMkLst>
      </pc:sldChg>
      <pc:sldChg chg="del">
        <pc:chgData name="Werth, Kyle" userId="caf61abf-47b0-485e-a934-678d7d0cadb9" providerId="ADAL" clId="{0933A857-D136-4B54-A054-22F6629B3844}" dt="2023-09-18T16:12:54.714" v="1329" actId="47"/>
        <pc:sldMkLst>
          <pc:docMk/>
          <pc:sldMk cId="3761302454" sldId="274"/>
        </pc:sldMkLst>
      </pc:sldChg>
      <pc:sldChg chg="del">
        <pc:chgData name="Werth, Kyle" userId="caf61abf-47b0-485e-a934-678d7d0cadb9" providerId="ADAL" clId="{0933A857-D136-4B54-A054-22F6629B3844}" dt="2023-09-18T16:12:58.331" v="1335" actId="47"/>
        <pc:sldMkLst>
          <pc:docMk/>
          <pc:sldMk cId="6860444" sldId="278"/>
        </pc:sldMkLst>
      </pc:sldChg>
      <pc:sldChg chg="del">
        <pc:chgData name="Werth, Kyle" userId="caf61abf-47b0-485e-a934-678d7d0cadb9" providerId="ADAL" clId="{0933A857-D136-4B54-A054-22F6629B3844}" dt="2023-09-18T16:12:56.640" v="1334" actId="47"/>
        <pc:sldMkLst>
          <pc:docMk/>
          <pc:sldMk cId="13403576" sldId="279"/>
        </pc:sldMkLst>
      </pc:sldChg>
      <pc:sldChg chg="del">
        <pc:chgData name="Werth, Kyle" userId="caf61abf-47b0-485e-a934-678d7d0cadb9" providerId="ADAL" clId="{0933A857-D136-4B54-A054-22F6629B3844}" dt="2023-09-18T16:12:55.068" v="1330" actId="47"/>
        <pc:sldMkLst>
          <pc:docMk/>
          <pc:sldMk cId="1750688946" sldId="280"/>
        </pc:sldMkLst>
      </pc:sldChg>
      <pc:sldChg chg="addSp modSp mod">
        <pc:chgData name="Werth, Kyle" userId="caf61abf-47b0-485e-a934-678d7d0cadb9" providerId="ADAL" clId="{0933A857-D136-4B54-A054-22F6629B3844}" dt="2023-09-18T16:15:58.219" v="1577" actId="1076"/>
        <pc:sldMkLst>
          <pc:docMk/>
          <pc:sldMk cId="3347619229" sldId="281"/>
        </pc:sldMkLst>
        <pc:spChg chg="mod">
          <ac:chgData name="Werth, Kyle" userId="caf61abf-47b0-485e-a934-678d7d0cadb9" providerId="ADAL" clId="{0933A857-D136-4B54-A054-22F6629B3844}" dt="2023-09-18T16:15:55.057" v="1576" actId="1076"/>
          <ac:spMkLst>
            <pc:docMk/>
            <pc:sldMk cId="3347619229" sldId="281"/>
            <ac:spMk id="2" creationId="{00000000-0000-0000-0000-000000000000}"/>
          </ac:spMkLst>
        </pc:spChg>
        <pc:spChg chg="mod">
          <ac:chgData name="Werth, Kyle" userId="caf61abf-47b0-485e-a934-678d7d0cadb9" providerId="ADAL" clId="{0933A857-D136-4B54-A054-22F6629B3844}" dt="2023-09-18T16:15:58.219" v="1577" actId="1076"/>
          <ac:spMkLst>
            <pc:docMk/>
            <pc:sldMk cId="3347619229" sldId="281"/>
            <ac:spMk id="4" creationId="{C852271A-1142-7E06-A39E-ED115997E9C8}"/>
          </ac:spMkLst>
        </pc:spChg>
        <pc:picChg chg="add mod">
          <ac:chgData name="Werth, Kyle" userId="caf61abf-47b0-485e-a934-678d7d0cadb9" providerId="ADAL" clId="{0933A857-D136-4B54-A054-22F6629B3844}" dt="2023-09-18T16:15:48.307" v="1574" actId="14100"/>
          <ac:picMkLst>
            <pc:docMk/>
            <pc:sldMk cId="3347619229" sldId="281"/>
            <ac:picMk id="6" creationId="{4FA324CB-CD9F-41E4-22FB-503CBC7BBEC2}"/>
          </ac:picMkLst>
        </pc:picChg>
      </pc:sldChg>
      <pc:sldChg chg="modSp mod">
        <pc:chgData name="Werth, Kyle" userId="caf61abf-47b0-485e-a934-678d7d0cadb9" providerId="ADAL" clId="{0933A857-D136-4B54-A054-22F6629B3844}" dt="2023-09-21T17:26:09.816" v="1759" actId="20577"/>
        <pc:sldMkLst>
          <pc:docMk/>
          <pc:sldMk cId="1247605677" sldId="282"/>
        </pc:sldMkLst>
        <pc:spChg chg="mod">
          <ac:chgData name="Werth, Kyle" userId="caf61abf-47b0-485e-a934-678d7d0cadb9" providerId="ADAL" clId="{0933A857-D136-4B54-A054-22F6629B3844}" dt="2023-09-21T17:26:09.816" v="1759" actId="20577"/>
          <ac:spMkLst>
            <pc:docMk/>
            <pc:sldMk cId="1247605677" sldId="282"/>
            <ac:spMk id="14" creationId="{00000000-0000-0000-0000-000000000000}"/>
          </ac:spMkLst>
        </pc:spChg>
      </pc:sldChg>
      <pc:sldChg chg="delSp mod">
        <pc:chgData name="Werth, Kyle" userId="caf61abf-47b0-485e-a934-678d7d0cadb9" providerId="ADAL" clId="{0933A857-D136-4B54-A054-22F6629B3844}" dt="2023-09-18T16:19:19.582" v="1588" actId="478"/>
        <pc:sldMkLst>
          <pc:docMk/>
          <pc:sldMk cId="3927950662" sldId="3792"/>
        </pc:sldMkLst>
        <pc:spChg chg="del">
          <ac:chgData name="Werth, Kyle" userId="caf61abf-47b0-485e-a934-678d7d0cadb9" providerId="ADAL" clId="{0933A857-D136-4B54-A054-22F6629B3844}" dt="2023-09-18T16:19:19.582" v="1588" actId="478"/>
          <ac:spMkLst>
            <pc:docMk/>
            <pc:sldMk cId="3927950662" sldId="3792"/>
            <ac:spMk id="13" creationId="{34CB8358-5219-419E-B50C-A279EA3E635F}"/>
          </ac:spMkLst>
        </pc:spChg>
      </pc:sldChg>
      <pc:sldChg chg="addSp delSp modSp mod">
        <pc:chgData name="Werth, Kyle" userId="caf61abf-47b0-485e-a934-678d7d0cadb9" providerId="ADAL" clId="{0933A857-D136-4B54-A054-22F6629B3844}" dt="2023-09-18T16:19:13.150" v="1586" actId="478"/>
        <pc:sldMkLst>
          <pc:docMk/>
          <pc:sldMk cId="2749354647" sldId="3793"/>
        </pc:sldMkLst>
        <pc:spChg chg="add del mod">
          <ac:chgData name="Werth, Kyle" userId="caf61abf-47b0-485e-a934-678d7d0cadb9" providerId="ADAL" clId="{0933A857-D136-4B54-A054-22F6629B3844}" dt="2023-09-18T16:01:50.787" v="200" actId="478"/>
          <ac:spMkLst>
            <pc:docMk/>
            <pc:sldMk cId="2749354647" sldId="3793"/>
            <ac:spMk id="3" creationId="{D68CB0C8-6FD7-1B1E-8B38-CF5481A6E82A}"/>
          </ac:spMkLst>
        </pc:spChg>
        <pc:spChg chg="del">
          <ac:chgData name="Werth, Kyle" userId="caf61abf-47b0-485e-a934-678d7d0cadb9" providerId="ADAL" clId="{0933A857-D136-4B54-A054-22F6629B3844}" dt="2023-09-18T16:19:13.150" v="1586" actId="478"/>
          <ac:spMkLst>
            <pc:docMk/>
            <pc:sldMk cId="2749354647" sldId="3793"/>
            <ac:spMk id="13" creationId="{34CB8358-5219-419E-B50C-A279EA3E635F}"/>
          </ac:spMkLst>
        </pc:spChg>
        <pc:graphicFrameChg chg="add del mod modGraphic">
          <ac:chgData name="Werth, Kyle" userId="caf61abf-47b0-485e-a934-678d7d0cadb9" providerId="ADAL" clId="{0933A857-D136-4B54-A054-22F6629B3844}" dt="2023-09-18T16:03:06.113" v="311" actId="20577"/>
          <ac:graphicFrameMkLst>
            <pc:docMk/>
            <pc:sldMk cId="2749354647" sldId="3793"/>
            <ac:graphicFrameMk id="4" creationId="{B8FA1383-CE7B-3EEF-91DE-F26E2ACD237E}"/>
          </ac:graphicFrameMkLst>
        </pc:graphicFrameChg>
      </pc:sldChg>
      <pc:sldChg chg="delSp modSp mod">
        <pc:chgData name="Werth, Kyle" userId="caf61abf-47b0-485e-a934-678d7d0cadb9" providerId="ADAL" clId="{0933A857-D136-4B54-A054-22F6629B3844}" dt="2023-09-20T17:43:02.505" v="1605" actId="20577"/>
        <pc:sldMkLst>
          <pc:docMk/>
          <pc:sldMk cId="3044568689" sldId="3794"/>
        </pc:sldMkLst>
        <pc:spChg chg="del">
          <ac:chgData name="Werth, Kyle" userId="caf61abf-47b0-485e-a934-678d7d0cadb9" providerId="ADAL" clId="{0933A857-D136-4B54-A054-22F6629B3844}" dt="2023-09-18T16:19:16.471" v="1587" actId="478"/>
          <ac:spMkLst>
            <pc:docMk/>
            <pc:sldMk cId="3044568689" sldId="3794"/>
            <ac:spMk id="13" creationId="{34CB8358-5219-419E-B50C-A279EA3E635F}"/>
          </ac:spMkLst>
        </pc:spChg>
        <pc:graphicFrameChg chg="mod modGraphic">
          <ac:chgData name="Werth, Kyle" userId="caf61abf-47b0-485e-a934-678d7d0cadb9" providerId="ADAL" clId="{0933A857-D136-4B54-A054-22F6629B3844}" dt="2023-09-20T17:43:02.505" v="1605" actId="20577"/>
          <ac:graphicFrameMkLst>
            <pc:docMk/>
            <pc:sldMk cId="3044568689" sldId="3794"/>
            <ac:graphicFrameMk id="4" creationId="{B8FA1383-CE7B-3EEF-91DE-F26E2ACD237E}"/>
          </ac:graphicFrameMkLst>
        </pc:graphicFrameChg>
      </pc:sldChg>
      <pc:sldChg chg="modSp add del mod">
        <pc:chgData name="Werth, Kyle" userId="caf61abf-47b0-485e-a934-678d7d0cadb9" providerId="ADAL" clId="{0933A857-D136-4B54-A054-22F6629B3844}" dt="2023-09-18T16:12:51.867" v="1328" actId="47"/>
        <pc:sldMkLst>
          <pc:docMk/>
          <pc:sldMk cId="890163845" sldId="3795"/>
        </pc:sldMkLst>
        <pc:spChg chg="mod">
          <ac:chgData name="Werth, Kyle" userId="caf61abf-47b0-485e-a934-678d7d0cadb9" providerId="ADAL" clId="{0933A857-D136-4B54-A054-22F6629B3844}" dt="2023-09-18T16:12:50.770" v="1327" actId="20577"/>
          <ac:spMkLst>
            <pc:docMk/>
            <pc:sldMk cId="890163845" sldId="3795"/>
            <ac:spMk id="7" creationId="{8AD14929-60CF-E23F-7BB8-271CBCFEC2FB}"/>
          </ac:spMkLst>
        </pc:spChg>
      </pc:sldChg>
      <pc:sldChg chg="modSp add del mod">
        <pc:chgData name="Werth, Kyle" userId="caf61abf-47b0-485e-a934-678d7d0cadb9" providerId="ADAL" clId="{0933A857-D136-4B54-A054-22F6629B3844}" dt="2023-09-21T16:29:58.303" v="1610" actId="47"/>
        <pc:sldMkLst>
          <pc:docMk/>
          <pc:sldMk cId="3477688533" sldId="3795"/>
        </pc:sldMkLst>
        <pc:spChg chg="mod">
          <ac:chgData name="Werth, Kyle" userId="caf61abf-47b0-485e-a934-678d7d0cadb9" providerId="ADAL" clId="{0933A857-D136-4B54-A054-22F6629B3844}" dt="2023-09-21T16:29:50.371" v="1608" actId="20577"/>
          <ac:spMkLst>
            <pc:docMk/>
            <pc:sldMk cId="3477688533" sldId="3795"/>
            <ac:spMk id="7" creationId="{8AD14929-60CF-E23F-7BB8-271CBCFEC2FB}"/>
          </ac:spMkLst>
        </pc:spChg>
      </pc:sldChg>
      <pc:sldChg chg="modSp add mod">
        <pc:chgData name="Werth, Kyle" userId="caf61abf-47b0-485e-a934-678d7d0cadb9" providerId="ADAL" clId="{0933A857-D136-4B54-A054-22F6629B3844}" dt="2023-09-21T16:31:30.161" v="1750" actId="20577"/>
        <pc:sldMkLst>
          <pc:docMk/>
          <pc:sldMk cId="142418129" sldId="3796"/>
        </pc:sldMkLst>
        <pc:spChg chg="mod">
          <ac:chgData name="Werth, Kyle" userId="caf61abf-47b0-485e-a934-678d7d0cadb9" providerId="ADAL" clId="{0933A857-D136-4B54-A054-22F6629B3844}" dt="2023-09-21T16:30:02.607" v="1612" actId="20577"/>
          <ac:spMkLst>
            <pc:docMk/>
            <pc:sldMk cId="142418129" sldId="3796"/>
            <ac:spMk id="7" creationId="{8AD14929-60CF-E23F-7BB8-271CBCFEC2FB}"/>
          </ac:spMkLst>
        </pc:spChg>
        <pc:graphicFrameChg chg="mod modGraphic">
          <ac:chgData name="Werth, Kyle" userId="caf61abf-47b0-485e-a934-678d7d0cadb9" providerId="ADAL" clId="{0933A857-D136-4B54-A054-22F6629B3844}" dt="2023-09-21T16:31:30.161" v="1750" actId="20577"/>
          <ac:graphicFrameMkLst>
            <pc:docMk/>
            <pc:sldMk cId="142418129" sldId="3796"/>
            <ac:graphicFrameMk id="4" creationId="{B8FA1383-CE7B-3EEF-91DE-F26E2ACD237E}"/>
          </ac:graphicFrameMkLst>
        </pc:graphicFrame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registration.csraresa.org/PL_Session_List_Public_View.asp" TargetMode="External"/><Relationship Id="rId1" Type="http://schemas.openxmlformats.org/officeDocument/2006/relationships/hyperlink" Target="https://www.hand2mind.com/resources/webinars"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registration.csraresa.org/PL_Session_List_Public_View.asp"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registration.csraresa.org/PL_Session_List_Public_View.asp"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mailto:KimberlyF@usca.edu"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hand2mind.com/resources/webinars" TargetMode="External"/><Relationship Id="rId1" Type="http://schemas.openxmlformats.org/officeDocument/2006/relationships/hyperlink" Target="https://registration.csraresa.org/PL_Session_List_Public_View.asp"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registration.csraresa.org/PL_Session_List_Public_View.asp"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registration.csraresa.org/PL_Session_List_Public_View.asp"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mailto:KimberlyF@usca.edu" TargetMode="Externa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42453-9FB4-46EA-B2C1-DC25BFA423C4}" type="doc">
      <dgm:prSet loTypeId="urn:microsoft.com/office/officeart/2005/8/layout/hList6" loCatId="list" qsTypeId="urn:microsoft.com/office/officeart/2005/8/quickstyle/simple1" qsCatId="simple" csTypeId="urn:microsoft.com/office/officeart/2005/8/colors/accent5_4" csCatId="accent5" phldr="1"/>
      <dgm:spPr/>
      <dgm:t>
        <a:bodyPr/>
        <a:lstStyle/>
        <a:p>
          <a:endParaRPr lang="en-US"/>
        </a:p>
      </dgm:t>
    </dgm:pt>
    <dgm:pt modelId="{ECFD27E7-1E6C-4FBD-B7DF-5D006FD5154C}">
      <dgm:prSet phldrT="[Text]" custT="1"/>
      <dgm:spPr/>
      <dgm:t>
        <a:bodyPr/>
        <a:lstStyle/>
        <a:p>
          <a:r>
            <a:rPr lang="en-US" sz="2000" b="1" dirty="0"/>
            <a:t>Mastery Connect</a:t>
          </a:r>
        </a:p>
      </dgm:t>
    </dgm:pt>
    <dgm:pt modelId="{5DA63C07-E234-4720-9270-8BFD8983F612}" type="parTrans" cxnId="{8BE24BEE-DCDC-4EA9-A4F3-1ED3522A2DBE}">
      <dgm:prSet/>
      <dgm:spPr/>
      <dgm:t>
        <a:bodyPr/>
        <a:lstStyle/>
        <a:p>
          <a:endParaRPr lang="en-US"/>
        </a:p>
      </dgm:t>
    </dgm:pt>
    <dgm:pt modelId="{571EBF09-FC4A-41D9-B596-74E8C0EB66C7}" type="sibTrans" cxnId="{8BE24BEE-DCDC-4EA9-A4F3-1ED3522A2DBE}">
      <dgm:prSet/>
      <dgm:spPr/>
      <dgm:t>
        <a:bodyPr/>
        <a:lstStyle/>
        <a:p>
          <a:endParaRPr lang="en-US"/>
        </a:p>
      </dgm:t>
    </dgm:pt>
    <dgm:pt modelId="{AEC69519-C4A1-44B7-B99F-7DCEEAA68D00}">
      <dgm:prSet phldrT="[Text]" custT="1"/>
      <dgm:spPr/>
      <dgm:t>
        <a:bodyPr/>
        <a:lstStyle/>
        <a:p>
          <a:r>
            <a:rPr lang="en-US" sz="1600" dirty="0"/>
            <a:t>District pre and post assessments are now available in Mastery Connect</a:t>
          </a:r>
        </a:p>
      </dgm:t>
    </dgm:pt>
    <dgm:pt modelId="{461DA9DB-A673-4CFB-B76C-86C92551C679}" type="parTrans" cxnId="{51F0B830-F1DD-4FC4-9611-DA523B0DF6AB}">
      <dgm:prSet/>
      <dgm:spPr/>
      <dgm:t>
        <a:bodyPr/>
        <a:lstStyle/>
        <a:p>
          <a:endParaRPr lang="en-US"/>
        </a:p>
      </dgm:t>
    </dgm:pt>
    <dgm:pt modelId="{C98C3E2D-7146-47FF-B632-368A6CBBEE66}" type="sibTrans" cxnId="{51F0B830-F1DD-4FC4-9611-DA523B0DF6AB}">
      <dgm:prSet/>
      <dgm:spPr/>
      <dgm:t>
        <a:bodyPr/>
        <a:lstStyle/>
        <a:p>
          <a:endParaRPr lang="en-US"/>
        </a:p>
      </dgm:t>
    </dgm:pt>
    <dgm:pt modelId="{2F373C00-3092-4EFD-ABCB-53FE2ECAE2D7}">
      <dgm:prSet phldrT="[Text]" custT="1"/>
      <dgm:spPr/>
      <dgm:t>
        <a:bodyPr/>
        <a:lstStyle/>
        <a:p>
          <a:r>
            <a:rPr lang="en-US" sz="1800" b="1" dirty="0"/>
            <a:t>GHP Applications</a:t>
          </a:r>
        </a:p>
      </dgm:t>
    </dgm:pt>
    <dgm:pt modelId="{25A3E723-9B09-4458-9624-123850395B32}" type="parTrans" cxnId="{BDA985BB-F955-401A-AA3F-FF60C000A954}">
      <dgm:prSet/>
      <dgm:spPr/>
      <dgm:t>
        <a:bodyPr/>
        <a:lstStyle/>
        <a:p>
          <a:endParaRPr lang="en-US"/>
        </a:p>
      </dgm:t>
    </dgm:pt>
    <dgm:pt modelId="{F091F08B-F3FB-4FA8-A7FB-F471905596CA}" type="sibTrans" cxnId="{BDA985BB-F955-401A-AA3F-FF60C000A954}">
      <dgm:prSet/>
      <dgm:spPr/>
      <dgm:t>
        <a:bodyPr/>
        <a:lstStyle/>
        <a:p>
          <a:endParaRPr lang="en-US"/>
        </a:p>
      </dgm:t>
    </dgm:pt>
    <dgm:pt modelId="{33EE5D48-D037-46ED-9656-19AD607E0735}">
      <dgm:prSet phldrT="[Text]" custT="1"/>
      <dgm:spPr/>
      <dgm:t>
        <a:bodyPr/>
        <a:lstStyle/>
        <a:p>
          <a:r>
            <a:rPr lang="en-US" sz="1400" dirty="0"/>
            <a:t>Governor’s Program applications are due October 3</a:t>
          </a:r>
          <a:r>
            <a:rPr lang="en-US" sz="1400" baseline="30000" dirty="0"/>
            <a:t>rd</a:t>
          </a:r>
          <a:r>
            <a:rPr lang="en-US" sz="1400" dirty="0"/>
            <a:t> for 10</a:t>
          </a:r>
          <a:r>
            <a:rPr lang="en-US" sz="1400" baseline="30000" dirty="0"/>
            <a:t>th</a:t>
          </a:r>
          <a:r>
            <a:rPr lang="en-US" sz="1400" dirty="0"/>
            <a:t> / 11</a:t>
          </a:r>
          <a:r>
            <a:rPr lang="en-US" sz="1400" baseline="30000" dirty="0"/>
            <a:t>th</a:t>
          </a:r>
          <a:r>
            <a:rPr lang="en-US" sz="1400" dirty="0"/>
            <a:t> grade students.</a:t>
          </a:r>
        </a:p>
      </dgm:t>
    </dgm:pt>
    <dgm:pt modelId="{48560948-B43F-4698-9394-635587316903}" type="parTrans" cxnId="{3E16B7B1-8C78-46F4-AFC6-768D13A48E84}">
      <dgm:prSet/>
      <dgm:spPr/>
      <dgm:t>
        <a:bodyPr/>
        <a:lstStyle/>
        <a:p>
          <a:endParaRPr lang="en-US"/>
        </a:p>
      </dgm:t>
    </dgm:pt>
    <dgm:pt modelId="{F666D37B-3973-4E3C-822B-DF4B36D1D6E4}" type="sibTrans" cxnId="{3E16B7B1-8C78-46F4-AFC6-768D13A48E84}">
      <dgm:prSet/>
      <dgm:spPr/>
      <dgm:t>
        <a:bodyPr/>
        <a:lstStyle/>
        <a:p>
          <a:endParaRPr lang="en-US"/>
        </a:p>
      </dgm:t>
    </dgm:pt>
    <dgm:pt modelId="{BB58A852-A791-444F-823F-60E2C2506568}">
      <dgm:prSet phldrT="[Text]" custT="1"/>
      <dgm:spPr/>
      <dgm:t>
        <a:bodyPr/>
        <a:lstStyle/>
        <a:p>
          <a:r>
            <a:rPr lang="en-US" sz="1800" b="1" dirty="0"/>
            <a:t>GA Mathematics Conference</a:t>
          </a:r>
        </a:p>
      </dgm:t>
    </dgm:pt>
    <dgm:pt modelId="{AD0E89B2-3816-44F9-A4EF-6F11F0D914DF}" type="parTrans" cxnId="{E655A7BB-1687-4724-9B89-000C873138DF}">
      <dgm:prSet/>
      <dgm:spPr/>
      <dgm:t>
        <a:bodyPr/>
        <a:lstStyle/>
        <a:p>
          <a:endParaRPr lang="en-US"/>
        </a:p>
      </dgm:t>
    </dgm:pt>
    <dgm:pt modelId="{913A7801-69AA-4BA9-8A94-FE46D950EBCA}" type="sibTrans" cxnId="{E655A7BB-1687-4724-9B89-000C873138DF}">
      <dgm:prSet/>
      <dgm:spPr/>
      <dgm:t>
        <a:bodyPr/>
        <a:lstStyle/>
        <a:p>
          <a:endParaRPr lang="en-US"/>
        </a:p>
      </dgm:t>
    </dgm:pt>
    <dgm:pt modelId="{EE751939-69D0-4F7F-939A-191E251A8636}">
      <dgm:prSet phldrT="[Text]" custT="1"/>
      <dgm:spPr/>
      <dgm:t>
        <a:bodyPr/>
        <a:lstStyle/>
        <a:p>
          <a:r>
            <a:rPr lang="en-US" sz="1400" dirty="0"/>
            <a:t>October 18-20 at Rock Eagle. </a:t>
          </a:r>
        </a:p>
      </dgm:t>
    </dgm:pt>
    <dgm:pt modelId="{380D8C5C-A40A-4816-A859-3204645A3CA5}" type="parTrans" cxnId="{8925FEAB-A8C0-4E66-AAEA-FA12C8784555}">
      <dgm:prSet/>
      <dgm:spPr/>
      <dgm:t>
        <a:bodyPr/>
        <a:lstStyle/>
        <a:p>
          <a:endParaRPr lang="en-US"/>
        </a:p>
      </dgm:t>
    </dgm:pt>
    <dgm:pt modelId="{4183A2A5-E3D0-4F51-A4DD-C65397C1D569}" type="sibTrans" cxnId="{8925FEAB-A8C0-4E66-AAEA-FA12C8784555}">
      <dgm:prSet/>
      <dgm:spPr/>
      <dgm:t>
        <a:bodyPr/>
        <a:lstStyle/>
        <a:p>
          <a:endParaRPr lang="en-US"/>
        </a:p>
      </dgm:t>
    </dgm:pt>
    <dgm:pt modelId="{27E51F24-E555-4740-AB1A-860DAF89F833}">
      <dgm:prSet custT="1"/>
      <dgm:spPr/>
      <dgm:t>
        <a:bodyPr/>
        <a:lstStyle/>
        <a:p>
          <a:r>
            <a:rPr lang="en-US" sz="1800" b="1" dirty="0"/>
            <a:t>Resources</a:t>
          </a:r>
        </a:p>
      </dgm:t>
    </dgm:pt>
    <dgm:pt modelId="{E4A5E001-F885-435F-8578-90730B2AF804}" type="parTrans" cxnId="{01EE238A-4836-41D4-8FD1-4D5C41C84E65}">
      <dgm:prSet/>
      <dgm:spPr/>
      <dgm:t>
        <a:bodyPr/>
        <a:lstStyle/>
        <a:p>
          <a:endParaRPr lang="en-US"/>
        </a:p>
      </dgm:t>
    </dgm:pt>
    <dgm:pt modelId="{D9914BC4-0EC8-427A-8511-D3B3CDE102C5}" type="sibTrans" cxnId="{01EE238A-4836-41D4-8FD1-4D5C41C84E65}">
      <dgm:prSet/>
      <dgm:spPr/>
      <dgm:t>
        <a:bodyPr/>
        <a:lstStyle/>
        <a:p>
          <a:endParaRPr lang="en-US"/>
        </a:p>
      </dgm:t>
    </dgm:pt>
    <dgm:pt modelId="{14045AB5-931E-4AE8-BDB5-2B8D6B50CDBD}">
      <dgm:prSet phldrT="[Text]" custT="1"/>
      <dgm:spPr/>
      <dgm:t>
        <a:bodyPr/>
        <a:lstStyle/>
        <a:p>
          <a:r>
            <a:rPr lang="en-US" sz="1600" dirty="0"/>
            <a:t>Go to Community </a:t>
          </a:r>
          <a:r>
            <a:rPr lang="en-US" sz="1600" dirty="0">
              <a:sym typeface="Wingdings" panose="05000000000000000000" pitchFamily="2" charset="2"/>
            </a:rPr>
            <a:t> A</a:t>
          </a:r>
          <a:r>
            <a:rPr lang="en-US" sz="1600" dirty="0"/>
            <a:t>ssessments with the district approved check mark </a:t>
          </a:r>
          <a:r>
            <a:rPr lang="en-US" sz="1600" dirty="0">
              <a:sym typeface="Wingdings" panose="05000000000000000000" pitchFamily="2" charset="2"/>
            </a:rPr>
            <a:t></a:t>
          </a:r>
          <a:r>
            <a:rPr lang="en-US" sz="1600" dirty="0"/>
            <a:t>Assign to your trackers.</a:t>
          </a:r>
        </a:p>
      </dgm:t>
    </dgm:pt>
    <dgm:pt modelId="{DCFCC5AF-F779-4C43-8E56-ADB357690727}" type="parTrans" cxnId="{428C2966-F681-4D65-8FF3-ADDAAB7430AD}">
      <dgm:prSet/>
      <dgm:spPr/>
      <dgm:t>
        <a:bodyPr/>
        <a:lstStyle/>
        <a:p>
          <a:endParaRPr lang="en-US"/>
        </a:p>
      </dgm:t>
    </dgm:pt>
    <dgm:pt modelId="{3FFC4537-B236-4C9C-B0C0-31692731E815}" type="sibTrans" cxnId="{428C2966-F681-4D65-8FF3-ADDAAB7430AD}">
      <dgm:prSet/>
      <dgm:spPr/>
      <dgm:t>
        <a:bodyPr/>
        <a:lstStyle/>
        <a:p>
          <a:endParaRPr lang="en-US"/>
        </a:p>
      </dgm:t>
    </dgm:pt>
    <dgm:pt modelId="{13800DB3-B622-470F-B31D-D3770B429269}">
      <dgm:prSet phldrT="[Text]" custT="1"/>
      <dgm:spPr/>
      <dgm:t>
        <a:bodyPr/>
        <a:lstStyle/>
        <a:p>
          <a:r>
            <a:rPr lang="en-US" sz="1400" dirty="0"/>
            <a:t>All costs must be assumed by the school. </a:t>
          </a:r>
        </a:p>
      </dgm:t>
    </dgm:pt>
    <dgm:pt modelId="{697CF779-5963-408D-841E-9C7E983A1AEF}" type="parTrans" cxnId="{C1808C85-9DA0-4FC2-AAE5-D34B10F83E23}">
      <dgm:prSet/>
      <dgm:spPr/>
      <dgm:t>
        <a:bodyPr/>
        <a:lstStyle/>
        <a:p>
          <a:endParaRPr lang="en-US"/>
        </a:p>
      </dgm:t>
    </dgm:pt>
    <dgm:pt modelId="{16CCE262-378C-4BF2-9198-02120E86DCF0}" type="sibTrans" cxnId="{C1808C85-9DA0-4FC2-AAE5-D34B10F83E23}">
      <dgm:prSet/>
      <dgm:spPr/>
      <dgm:t>
        <a:bodyPr/>
        <a:lstStyle/>
        <a:p>
          <a:endParaRPr lang="en-US"/>
        </a:p>
      </dgm:t>
    </dgm:pt>
    <dgm:pt modelId="{A4191393-F082-4CB2-875A-DEDF5EF14A02}">
      <dgm:prSet custT="1"/>
      <dgm:spPr/>
      <dgm:t>
        <a:bodyPr/>
        <a:lstStyle/>
        <a:p>
          <a:r>
            <a:rPr lang="en-US" sz="1400" dirty="0">
              <a:solidFill>
                <a:schemeClr val="bg1"/>
              </a:solidFill>
            </a:rPr>
            <a:t>Hand2Mind</a:t>
          </a:r>
          <a:r>
            <a:rPr lang="en-US" sz="1400" dirty="0">
              <a:solidFill>
                <a:srgbClr val="FFC000"/>
              </a:solidFill>
            </a:rPr>
            <a:t> </a:t>
          </a:r>
          <a:r>
            <a:rPr lang="en-US" sz="1400"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https://www.hand2mind.com/resources/webinars</a:t>
          </a:r>
          <a:endParaRPr lang="en-US" sz="1400" dirty="0">
            <a:solidFill>
              <a:srgbClr val="FFC000"/>
            </a:solidFill>
          </a:endParaRPr>
        </a:p>
      </dgm:t>
    </dgm:pt>
    <dgm:pt modelId="{5C8044BF-6D88-4B0B-816F-073C75FEC309}" type="parTrans" cxnId="{BEE4852C-6CB2-465F-83B6-6CD19223781A}">
      <dgm:prSet/>
      <dgm:spPr/>
      <dgm:t>
        <a:bodyPr/>
        <a:lstStyle/>
        <a:p>
          <a:endParaRPr lang="en-US"/>
        </a:p>
      </dgm:t>
    </dgm:pt>
    <dgm:pt modelId="{8B52D6FD-41EB-417F-9126-66740E1341D8}" type="sibTrans" cxnId="{BEE4852C-6CB2-465F-83B6-6CD19223781A}">
      <dgm:prSet/>
      <dgm:spPr/>
      <dgm:t>
        <a:bodyPr/>
        <a:lstStyle/>
        <a:p>
          <a:endParaRPr lang="en-US"/>
        </a:p>
      </dgm:t>
    </dgm:pt>
    <dgm:pt modelId="{2052D439-84E7-4B52-900E-3D38FD285B01}">
      <dgm:prSet custT="1"/>
      <dgm:spPr/>
      <dgm:t>
        <a:bodyPr/>
        <a:lstStyle/>
        <a:p>
          <a:r>
            <a:rPr lang="en-US" sz="1400" dirty="0">
              <a:solidFill>
                <a:schemeClr val="bg1"/>
              </a:solidFill>
            </a:rPr>
            <a:t>RESA and Hand2Mind offer in person and virtual conferences and webinars:</a:t>
          </a:r>
        </a:p>
      </dgm:t>
    </dgm:pt>
    <dgm:pt modelId="{AECB77FD-5870-4ED3-A441-5E53A5E11781}" type="parTrans" cxnId="{C83A0DE2-6707-43B6-AC1B-395344F054AB}">
      <dgm:prSet/>
      <dgm:spPr/>
      <dgm:t>
        <a:bodyPr/>
        <a:lstStyle/>
        <a:p>
          <a:endParaRPr lang="en-US"/>
        </a:p>
      </dgm:t>
    </dgm:pt>
    <dgm:pt modelId="{CBCB75CB-9E9B-49AE-B4F2-90A9509DA3E9}" type="sibTrans" cxnId="{C83A0DE2-6707-43B6-AC1B-395344F054AB}">
      <dgm:prSet/>
      <dgm:spPr/>
      <dgm:t>
        <a:bodyPr/>
        <a:lstStyle/>
        <a:p>
          <a:endParaRPr lang="en-US"/>
        </a:p>
      </dgm:t>
    </dgm:pt>
    <dgm:pt modelId="{B62D2AF3-CC44-4AC3-A9D9-C6DF8987167C}">
      <dgm:prSet custT="1"/>
      <dgm:spPr/>
      <dgm:t>
        <a:bodyPr/>
        <a:lstStyle/>
        <a:p>
          <a:r>
            <a:rPr lang="en-US" sz="1400" dirty="0"/>
            <a:t>RESA </a:t>
          </a:r>
          <a:r>
            <a:rPr lang="en-US" sz="1400" dirty="0">
              <a:solidFill>
                <a:srgbClr val="FFC000"/>
              </a:solidFill>
              <a:hlinkClick xmlns:r="http://schemas.openxmlformats.org/officeDocument/2006/relationships" r:id="rId2">
                <a:extLst>
                  <a:ext uri="{A12FA001-AC4F-418D-AE19-62706E023703}">
                    <ahyp:hlinkClr xmlns:ahyp="http://schemas.microsoft.com/office/drawing/2018/hyperlinkcolor" val="tx"/>
                  </a:ext>
                </a:extLst>
              </a:hlinkClick>
            </a:rPr>
            <a:t>https://registration.csraresa.org/PL_Session_List_Public_View.asp</a:t>
          </a:r>
          <a:endParaRPr lang="en-US" sz="1400" dirty="0">
            <a:solidFill>
              <a:schemeClr val="bg1"/>
            </a:solidFill>
          </a:endParaRPr>
        </a:p>
      </dgm:t>
    </dgm:pt>
    <dgm:pt modelId="{30D0551F-48BF-4F86-AD1F-B2280A94CE4E}" type="parTrans" cxnId="{33FC3DEF-8D20-4F45-AFD6-E30846FD85FE}">
      <dgm:prSet/>
      <dgm:spPr/>
      <dgm:t>
        <a:bodyPr/>
        <a:lstStyle/>
        <a:p>
          <a:endParaRPr lang="en-US"/>
        </a:p>
      </dgm:t>
    </dgm:pt>
    <dgm:pt modelId="{9393DBD2-B1C0-4A56-B345-3F500393F13B}" type="sibTrans" cxnId="{33FC3DEF-8D20-4F45-AFD6-E30846FD85FE}">
      <dgm:prSet/>
      <dgm:spPr/>
      <dgm:t>
        <a:bodyPr/>
        <a:lstStyle/>
        <a:p>
          <a:endParaRPr lang="en-US"/>
        </a:p>
      </dgm:t>
    </dgm:pt>
    <dgm:pt modelId="{DFE66B34-96E9-43FE-BD84-80519ADDB59F}">
      <dgm:prSet custT="1"/>
      <dgm:spPr/>
      <dgm:t>
        <a:bodyPr/>
        <a:lstStyle/>
        <a:p>
          <a:endParaRPr lang="en-US" sz="1400" dirty="0">
            <a:solidFill>
              <a:srgbClr val="FFC000"/>
            </a:solidFill>
          </a:endParaRPr>
        </a:p>
      </dgm:t>
    </dgm:pt>
    <dgm:pt modelId="{0771AA38-A234-44AE-99C0-E434DC1AB71E}" type="parTrans" cxnId="{2B5E3D5B-5E13-498D-82C8-425D0CBBC7C5}">
      <dgm:prSet/>
      <dgm:spPr/>
      <dgm:t>
        <a:bodyPr/>
        <a:lstStyle/>
        <a:p>
          <a:endParaRPr lang="en-US"/>
        </a:p>
      </dgm:t>
    </dgm:pt>
    <dgm:pt modelId="{974CC8D5-D02B-45D5-AA91-FD160E83743A}" type="sibTrans" cxnId="{2B5E3D5B-5E13-498D-82C8-425D0CBBC7C5}">
      <dgm:prSet/>
      <dgm:spPr/>
      <dgm:t>
        <a:bodyPr/>
        <a:lstStyle/>
        <a:p>
          <a:endParaRPr lang="en-US"/>
        </a:p>
      </dgm:t>
    </dgm:pt>
    <dgm:pt modelId="{C733AF0A-0B91-4C2A-85FD-70AFC0953DB5}">
      <dgm:prSet phldrT="[Text]" custT="1"/>
      <dgm:spPr/>
      <dgm:t>
        <a:bodyPr/>
        <a:lstStyle/>
        <a:p>
          <a:endParaRPr lang="en-US" sz="1400" dirty="0"/>
        </a:p>
      </dgm:t>
    </dgm:pt>
    <dgm:pt modelId="{8DC0A0EB-63E9-4E13-A8F6-E50AD989F4EC}" type="parTrans" cxnId="{51A0F1C4-6C78-4E24-862E-945072899A7E}">
      <dgm:prSet/>
      <dgm:spPr/>
      <dgm:t>
        <a:bodyPr/>
        <a:lstStyle/>
        <a:p>
          <a:endParaRPr lang="en-US"/>
        </a:p>
      </dgm:t>
    </dgm:pt>
    <dgm:pt modelId="{573B5058-8BDF-41AE-98DF-E08E85E3AE17}" type="sibTrans" cxnId="{51A0F1C4-6C78-4E24-862E-945072899A7E}">
      <dgm:prSet/>
      <dgm:spPr/>
      <dgm:t>
        <a:bodyPr/>
        <a:lstStyle/>
        <a:p>
          <a:endParaRPr lang="en-US"/>
        </a:p>
      </dgm:t>
    </dgm:pt>
    <dgm:pt modelId="{FE06A6BE-3BE5-4A52-8775-D4E373DAE01D}">
      <dgm:prSet phldrT="[Text]" custT="1"/>
      <dgm:spPr/>
      <dgm:t>
        <a:bodyPr/>
        <a:lstStyle/>
        <a:p>
          <a:r>
            <a:rPr lang="en-US" sz="1800" b="1" dirty="0"/>
            <a:t>HMH MATH</a:t>
          </a:r>
        </a:p>
      </dgm:t>
    </dgm:pt>
    <dgm:pt modelId="{7A5AA9AD-D2A3-42D9-B979-D01401D467B6}" type="parTrans" cxnId="{3CE262B6-8A6C-4D8B-978E-49902EB191D1}">
      <dgm:prSet/>
      <dgm:spPr/>
      <dgm:t>
        <a:bodyPr/>
        <a:lstStyle/>
        <a:p>
          <a:endParaRPr lang="en-US"/>
        </a:p>
      </dgm:t>
    </dgm:pt>
    <dgm:pt modelId="{68291942-323F-4AEE-ABAF-209400ABCC3F}" type="sibTrans" cxnId="{3CE262B6-8A6C-4D8B-978E-49902EB191D1}">
      <dgm:prSet/>
      <dgm:spPr/>
      <dgm:t>
        <a:bodyPr/>
        <a:lstStyle/>
        <a:p>
          <a:endParaRPr lang="en-US"/>
        </a:p>
      </dgm:t>
    </dgm:pt>
    <dgm:pt modelId="{01245428-4B0C-416D-B87E-7BC0C0ED3643}">
      <dgm:prSet phldrT="[Text]" custT="1"/>
      <dgm:spPr/>
      <dgm:t>
        <a:bodyPr/>
        <a:lstStyle/>
        <a:p>
          <a:r>
            <a:rPr lang="en-US" sz="1400" b="0" dirty="0"/>
            <a:t>Access through launchpad or Math Canvas course to utilize resources</a:t>
          </a:r>
        </a:p>
      </dgm:t>
    </dgm:pt>
    <dgm:pt modelId="{AF6B4424-77DA-4428-B606-1A2F48A684D9}" type="parTrans" cxnId="{85AA03BA-DE42-46F1-AC26-581F256AE4F5}">
      <dgm:prSet/>
      <dgm:spPr/>
      <dgm:t>
        <a:bodyPr/>
        <a:lstStyle/>
        <a:p>
          <a:endParaRPr lang="en-US"/>
        </a:p>
      </dgm:t>
    </dgm:pt>
    <dgm:pt modelId="{099D0778-87AD-439F-86CF-9B5DB34DE7F6}" type="sibTrans" cxnId="{85AA03BA-DE42-46F1-AC26-581F256AE4F5}">
      <dgm:prSet/>
      <dgm:spPr/>
      <dgm:t>
        <a:bodyPr/>
        <a:lstStyle/>
        <a:p>
          <a:endParaRPr lang="en-US"/>
        </a:p>
      </dgm:t>
    </dgm:pt>
    <dgm:pt modelId="{22C85864-AF13-4C33-BE48-238E76B6A07F}" type="pres">
      <dgm:prSet presAssocID="{5BD42453-9FB4-46EA-B2C1-DC25BFA423C4}" presName="Name0" presStyleCnt="0">
        <dgm:presLayoutVars>
          <dgm:dir/>
          <dgm:resizeHandles val="exact"/>
        </dgm:presLayoutVars>
      </dgm:prSet>
      <dgm:spPr/>
    </dgm:pt>
    <dgm:pt modelId="{04ECD468-03D7-4556-8155-E5592647C2A9}" type="pres">
      <dgm:prSet presAssocID="{ECFD27E7-1E6C-4FBD-B7DF-5D006FD5154C}" presName="node" presStyleLbl="node1" presStyleIdx="0" presStyleCnt="4" custLinFactNeighborX="-12174" custLinFactNeighborY="-159">
        <dgm:presLayoutVars>
          <dgm:bulletEnabled val="1"/>
        </dgm:presLayoutVars>
      </dgm:prSet>
      <dgm:spPr/>
    </dgm:pt>
    <dgm:pt modelId="{8D82C55B-F2A3-402D-88BE-C0372AC6D14C}" type="pres">
      <dgm:prSet presAssocID="{571EBF09-FC4A-41D9-B596-74E8C0EB66C7}" presName="sibTrans" presStyleCnt="0"/>
      <dgm:spPr/>
    </dgm:pt>
    <dgm:pt modelId="{4F086099-AA92-4058-A026-D6B34AFD5CDC}" type="pres">
      <dgm:prSet presAssocID="{2F373C00-3092-4EFD-ABCB-53FE2ECAE2D7}" presName="node" presStyleLbl="node1" presStyleIdx="1" presStyleCnt="4" custLinFactNeighborX="-9338" custLinFactNeighborY="-159">
        <dgm:presLayoutVars>
          <dgm:bulletEnabled val="1"/>
        </dgm:presLayoutVars>
      </dgm:prSet>
      <dgm:spPr/>
    </dgm:pt>
    <dgm:pt modelId="{46BC2295-9DB9-4D73-973F-89773B1CC906}" type="pres">
      <dgm:prSet presAssocID="{F091F08B-F3FB-4FA8-A7FB-F471905596CA}" presName="sibTrans" presStyleCnt="0"/>
      <dgm:spPr/>
    </dgm:pt>
    <dgm:pt modelId="{6A9778F0-65FF-464B-8F33-252ED69A2B94}" type="pres">
      <dgm:prSet presAssocID="{BB58A852-A791-444F-823F-60E2C2506568}" presName="node" presStyleLbl="node1" presStyleIdx="2" presStyleCnt="4" custLinFactNeighborX="11851">
        <dgm:presLayoutVars>
          <dgm:bulletEnabled val="1"/>
        </dgm:presLayoutVars>
      </dgm:prSet>
      <dgm:spPr/>
    </dgm:pt>
    <dgm:pt modelId="{5F316CFE-E68A-4C40-9FDA-3986E4430739}" type="pres">
      <dgm:prSet presAssocID="{913A7801-69AA-4BA9-8A94-FE46D950EBCA}" presName="sibTrans" presStyleCnt="0"/>
      <dgm:spPr/>
    </dgm:pt>
    <dgm:pt modelId="{E8196556-E991-4977-B0C2-61F844D35D13}" type="pres">
      <dgm:prSet presAssocID="{27E51F24-E555-4740-AB1A-860DAF89F833}" presName="node" presStyleLbl="node1" presStyleIdx="3" presStyleCnt="4" custLinFactNeighborX="1">
        <dgm:presLayoutVars>
          <dgm:bulletEnabled val="1"/>
        </dgm:presLayoutVars>
      </dgm:prSet>
      <dgm:spPr/>
    </dgm:pt>
  </dgm:ptLst>
  <dgm:cxnLst>
    <dgm:cxn modelId="{F57C5B05-D225-49BF-BA27-ABEDF7D3E8C8}" type="presOf" srcId="{2F373C00-3092-4EFD-ABCB-53FE2ECAE2D7}" destId="{4F086099-AA92-4058-A026-D6B34AFD5CDC}" srcOrd="0" destOrd="0" presId="urn:microsoft.com/office/officeart/2005/8/layout/hList6"/>
    <dgm:cxn modelId="{ED824D2B-B34B-4A29-910F-B7CF193B40F7}" type="presOf" srcId="{5BD42453-9FB4-46EA-B2C1-DC25BFA423C4}" destId="{22C85864-AF13-4C33-BE48-238E76B6A07F}" srcOrd="0" destOrd="0" presId="urn:microsoft.com/office/officeart/2005/8/layout/hList6"/>
    <dgm:cxn modelId="{BEE4852C-6CB2-465F-83B6-6CD19223781A}" srcId="{27E51F24-E555-4740-AB1A-860DAF89F833}" destId="{A4191393-F082-4CB2-875A-DEDF5EF14A02}" srcOrd="2" destOrd="0" parTransId="{5C8044BF-6D88-4B0B-816F-073C75FEC309}" sibTransId="{8B52D6FD-41EB-417F-9126-66740E1341D8}"/>
    <dgm:cxn modelId="{51F0B830-F1DD-4FC4-9611-DA523B0DF6AB}" srcId="{ECFD27E7-1E6C-4FBD-B7DF-5D006FD5154C}" destId="{AEC69519-C4A1-44B7-B99F-7DCEEAA68D00}" srcOrd="0" destOrd="0" parTransId="{461DA9DB-A673-4CFB-B76C-86C92551C679}" sibTransId="{C98C3E2D-7146-47FF-B632-368A6CBBEE66}"/>
    <dgm:cxn modelId="{19D9C531-73E0-4961-8372-DDCE8474CB57}" type="presOf" srcId="{AEC69519-C4A1-44B7-B99F-7DCEEAA68D00}" destId="{04ECD468-03D7-4556-8155-E5592647C2A9}" srcOrd="0" destOrd="1" presId="urn:microsoft.com/office/officeart/2005/8/layout/hList6"/>
    <dgm:cxn modelId="{F73D9A32-C514-4F8E-AD30-93808B692BED}" type="presOf" srcId="{01245428-4B0C-416D-B87E-7BC0C0ED3643}" destId="{4F086099-AA92-4058-A026-D6B34AFD5CDC}" srcOrd="0" destOrd="4" presId="urn:microsoft.com/office/officeart/2005/8/layout/hList6"/>
    <dgm:cxn modelId="{2B5E3D5B-5E13-498D-82C8-425D0CBBC7C5}" srcId="{27E51F24-E555-4740-AB1A-860DAF89F833}" destId="{DFE66B34-96E9-43FE-BD84-80519ADDB59F}" srcOrd="3" destOrd="0" parTransId="{0771AA38-A234-44AE-99C0-E434DC1AB71E}" sibTransId="{974CC8D5-D02B-45D5-AA91-FD160E83743A}"/>
    <dgm:cxn modelId="{18F7A064-129E-48E4-BCE8-DB39ADFF61F0}" type="presOf" srcId="{A4191393-F082-4CB2-875A-DEDF5EF14A02}" destId="{E8196556-E991-4977-B0C2-61F844D35D13}" srcOrd="0" destOrd="3" presId="urn:microsoft.com/office/officeart/2005/8/layout/hList6"/>
    <dgm:cxn modelId="{C030B165-2EF7-4302-9E25-0172117AD31E}" type="presOf" srcId="{13800DB3-B622-470F-B31D-D3770B429269}" destId="{6A9778F0-65FF-464B-8F33-252ED69A2B94}" srcOrd="0" destOrd="2" presId="urn:microsoft.com/office/officeart/2005/8/layout/hList6"/>
    <dgm:cxn modelId="{428C2966-F681-4D65-8FF3-ADDAAB7430AD}" srcId="{ECFD27E7-1E6C-4FBD-B7DF-5D006FD5154C}" destId="{14045AB5-931E-4AE8-BDB5-2B8D6B50CDBD}" srcOrd="1" destOrd="0" parTransId="{DCFCC5AF-F779-4C43-8E56-ADB357690727}" sibTransId="{3FFC4537-B236-4C9C-B0C0-31692731E815}"/>
    <dgm:cxn modelId="{62925C68-9DC2-4FBA-A5DA-500EF5B28745}" type="presOf" srcId="{C733AF0A-0B91-4C2A-85FD-70AFC0953DB5}" destId="{4F086099-AA92-4058-A026-D6B34AFD5CDC}" srcOrd="0" destOrd="2" presId="urn:microsoft.com/office/officeart/2005/8/layout/hList6"/>
    <dgm:cxn modelId="{43BF6070-154C-417B-8042-DC75239C323C}" type="presOf" srcId="{B62D2AF3-CC44-4AC3-A9D9-C6DF8987167C}" destId="{E8196556-E991-4977-B0C2-61F844D35D13}" srcOrd="0" destOrd="2" presId="urn:microsoft.com/office/officeart/2005/8/layout/hList6"/>
    <dgm:cxn modelId="{4841C65A-6C00-4F57-A2E5-1664B4AA7DC7}" type="presOf" srcId="{FE06A6BE-3BE5-4A52-8775-D4E373DAE01D}" destId="{4F086099-AA92-4058-A026-D6B34AFD5CDC}" srcOrd="0" destOrd="3" presId="urn:microsoft.com/office/officeart/2005/8/layout/hList6"/>
    <dgm:cxn modelId="{AC0EA67C-A017-4B58-9AA0-DF94DD21A377}" type="presOf" srcId="{14045AB5-931E-4AE8-BDB5-2B8D6B50CDBD}" destId="{04ECD468-03D7-4556-8155-E5592647C2A9}" srcOrd="0" destOrd="2" presId="urn:microsoft.com/office/officeart/2005/8/layout/hList6"/>
    <dgm:cxn modelId="{43D80284-77BA-4600-81B6-B0EC649AF5BA}" type="presOf" srcId="{BB58A852-A791-444F-823F-60E2C2506568}" destId="{6A9778F0-65FF-464B-8F33-252ED69A2B94}" srcOrd="0" destOrd="0" presId="urn:microsoft.com/office/officeart/2005/8/layout/hList6"/>
    <dgm:cxn modelId="{C1808C85-9DA0-4FC2-AAE5-D34B10F83E23}" srcId="{BB58A852-A791-444F-823F-60E2C2506568}" destId="{13800DB3-B622-470F-B31D-D3770B429269}" srcOrd="1" destOrd="0" parTransId="{697CF779-5963-408D-841E-9C7E983A1AEF}" sibTransId="{16CCE262-378C-4BF2-9198-02120E86DCF0}"/>
    <dgm:cxn modelId="{01EE238A-4836-41D4-8FD1-4D5C41C84E65}" srcId="{5BD42453-9FB4-46EA-B2C1-DC25BFA423C4}" destId="{27E51F24-E555-4740-AB1A-860DAF89F833}" srcOrd="3" destOrd="0" parTransId="{E4A5E001-F885-435F-8578-90730B2AF804}" sibTransId="{D9914BC4-0EC8-427A-8511-D3B3CDE102C5}"/>
    <dgm:cxn modelId="{89354C8F-F985-426B-9EAD-3D0B0768CF65}" type="presOf" srcId="{27E51F24-E555-4740-AB1A-860DAF89F833}" destId="{E8196556-E991-4977-B0C2-61F844D35D13}" srcOrd="0" destOrd="0" presId="urn:microsoft.com/office/officeart/2005/8/layout/hList6"/>
    <dgm:cxn modelId="{24964CA5-47D2-440A-9CE2-9051CFB8C044}" type="presOf" srcId="{33EE5D48-D037-46ED-9656-19AD607E0735}" destId="{4F086099-AA92-4058-A026-D6B34AFD5CDC}" srcOrd="0" destOrd="1" presId="urn:microsoft.com/office/officeart/2005/8/layout/hList6"/>
    <dgm:cxn modelId="{8925FEAB-A8C0-4E66-AAEA-FA12C8784555}" srcId="{BB58A852-A791-444F-823F-60E2C2506568}" destId="{EE751939-69D0-4F7F-939A-191E251A8636}" srcOrd="0" destOrd="0" parTransId="{380D8C5C-A40A-4816-A859-3204645A3CA5}" sibTransId="{4183A2A5-E3D0-4F51-A4DD-C65397C1D569}"/>
    <dgm:cxn modelId="{3E16B7B1-8C78-46F4-AFC6-768D13A48E84}" srcId="{2F373C00-3092-4EFD-ABCB-53FE2ECAE2D7}" destId="{33EE5D48-D037-46ED-9656-19AD607E0735}" srcOrd="0" destOrd="0" parTransId="{48560948-B43F-4698-9394-635587316903}" sibTransId="{F666D37B-3973-4E3C-822B-DF4B36D1D6E4}"/>
    <dgm:cxn modelId="{3CE262B6-8A6C-4D8B-978E-49902EB191D1}" srcId="{2F373C00-3092-4EFD-ABCB-53FE2ECAE2D7}" destId="{FE06A6BE-3BE5-4A52-8775-D4E373DAE01D}" srcOrd="2" destOrd="0" parTransId="{7A5AA9AD-D2A3-42D9-B979-D01401D467B6}" sibTransId="{68291942-323F-4AEE-ABAF-209400ABCC3F}"/>
    <dgm:cxn modelId="{85AA03BA-DE42-46F1-AC26-581F256AE4F5}" srcId="{FE06A6BE-3BE5-4A52-8775-D4E373DAE01D}" destId="{01245428-4B0C-416D-B87E-7BC0C0ED3643}" srcOrd="0" destOrd="0" parTransId="{AF6B4424-77DA-4428-B606-1A2F48A684D9}" sibTransId="{099D0778-87AD-439F-86CF-9B5DB34DE7F6}"/>
    <dgm:cxn modelId="{BDA985BB-F955-401A-AA3F-FF60C000A954}" srcId="{5BD42453-9FB4-46EA-B2C1-DC25BFA423C4}" destId="{2F373C00-3092-4EFD-ABCB-53FE2ECAE2D7}" srcOrd="1" destOrd="0" parTransId="{25A3E723-9B09-4458-9624-123850395B32}" sibTransId="{F091F08B-F3FB-4FA8-A7FB-F471905596CA}"/>
    <dgm:cxn modelId="{E655A7BB-1687-4724-9B89-000C873138DF}" srcId="{5BD42453-9FB4-46EA-B2C1-DC25BFA423C4}" destId="{BB58A852-A791-444F-823F-60E2C2506568}" srcOrd="2" destOrd="0" parTransId="{AD0E89B2-3816-44F9-A4EF-6F11F0D914DF}" sibTransId="{913A7801-69AA-4BA9-8A94-FE46D950EBCA}"/>
    <dgm:cxn modelId="{E99554C3-AD7E-4241-A01C-6A6C611614F5}" type="presOf" srcId="{EE751939-69D0-4F7F-939A-191E251A8636}" destId="{6A9778F0-65FF-464B-8F33-252ED69A2B94}" srcOrd="0" destOrd="1" presId="urn:microsoft.com/office/officeart/2005/8/layout/hList6"/>
    <dgm:cxn modelId="{51A0F1C4-6C78-4E24-862E-945072899A7E}" srcId="{2F373C00-3092-4EFD-ABCB-53FE2ECAE2D7}" destId="{C733AF0A-0B91-4C2A-85FD-70AFC0953DB5}" srcOrd="1" destOrd="0" parTransId="{8DC0A0EB-63E9-4E13-A8F6-E50AD989F4EC}" sibTransId="{573B5058-8BDF-41AE-98DF-E08E85E3AE17}"/>
    <dgm:cxn modelId="{6EBE41C9-C97F-41A4-857B-4B69162D06CE}" type="presOf" srcId="{2052D439-84E7-4B52-900E-3D38FD285B01}" destId="{E8196556-E991-4977-B0C2-61F844D35D13}" srcOrd="0" destOrd="1" presId="urn:microsoft.com/office/officeart/2005/8/layout/hList6"/>
    <dgm:cxn modelId="{C83A0DE2-6707-43B6-AC1B-395344F054AB}" srcId="{27E51F24-E555-4740-AB1A-860DAF89F833}" destId="{2052D439-84E7-4B52-900E-3D38FD285B01}" srcOrd="0" destOrd="0" parTransId="{AECB77FD-5870-4ED3-A441-5E53A5E11781}" sibTransId="{CBCB75CB-9E9B-49AE-B4F2-90A9509DA3E9}"/>
    <dgm:cxn modelId="{8BE24BEE-DCDC-4EA9-A4F3-1ED3522A2DBE}" srcId="{5BD42453-9FB4-46EA-B2C1-DC25BFA423C4}" destId="{ECFD27E7-1E6C-4FBD-B7DF-5D006FD5154C}" srcOrd="0" destOrd="0" parTransId="{5DA63C07-E234-4720-9270-8BFD8983F612}" sibTransId="{571EBF09-FC4A-41D9-B596-74E8C0EB66C7}"/>
    <dgm:cxn modelId="{33FC3DEF-8D20-4F45-AFD6-E30846FD85FE}" srcId="{27E51F24-E555-4740-AB1A-860DAF89F833}" destId="{B62D2AF3-CC44-4AC3-A9D9-C6DF8987167C}" srcOrd="1" destOrd="0" parTransId="{30D0551F-48BF-4F86-AD1F-B2280A94CE4E}" sibTransId="{9393DBD2-B1C0-4A56-B345-3F500393F13B}"/>
    <dgm:cxn modelId="{83B514FA-3949-43B3-8039-5F4D1F80AD99}" type="presOf" srcId="{ECFD27E7-1E6C-4FBD-B7DF-5D006FD5154C}" destId="{04ECD468-03D7-4556-8155-E5592647C2A9}" srcOrd="0" destOrd="0" presId="urn:microsoft.com/office/officeart/2005/8/layout/hList6"/>
    <dgm:cxn modelId="{2E0B34FF-32BD-4297-BD64-B6876FB82E0F}" type="presOf" srcId="{DFE66B34-96E9-43FE-BD84-80519ADDB59F}" destId="{E8196556-E991-4977-B0C2-61F844D35D13}" srcOrd="0" destOrd="4" presId="urn:microsoft.com/office/officeart/2005/8/layout/hList6"/>
    <dgm:cxn modelId="{23F9B096-BBAC-448F-8444-09F7B086184C}" type="presParOf" srcId="{22C85864-AF13-4C33-BE48-238E76B6A07F}" destId="{04ECD468-03D7-4556-8155-E5592647C2A9}" srcOrd="0" destOrd="0" presId="urn:microsoft.com/office/officeart/2005/8/layout/hList6"/>
    <dgm:cxn modelId="{3C5B35F2-BAD2-4820-A113-729DEC75DD2A}" type="presParOf" srcId="{22C85864-AF13-4C33-BE48-238E76B6A07F}" destId="{8D82C55B-F2A3-402D-88BE-C0372AC6D14C}" srcOrd="1" destOrd="0" presId="urn:microsoft.com/office/officeart/2005/8/layout/hList6"/>
    <dgm:cxn modelId="{FE66DBCB-665C-43CE-9FE8-4F2B67DB4EC4}" type="presParOf" srcId="{22C85864-AF13-4C33-BE48-238E76B6A07F}" destId="{4F086099-AA92-4058-A026-D6B34AFD5CDC}" srcOrd="2" destOrd="0" presId="urn:microsoft.com/office/officeart/2005/8/layout/hList6"/>
    <dgm:cxn modelId="{43F865B1-B192-4B4B-9D63-02AABC5550C8}" type="presParOf" srcId="{22C85864-AF13-4C33-BE48-238E76B6A07F}" destId="{46BC2295-9DB9-4D73-973F-89773B1CC906}" srcOrd="3" destOrd="0" presId="urn:microsoft.com/office/officeart/2005/8/layout/hList6"/>
    <dgm:cxn modelId="{E28AE530-E705-480E-94A4-3519BFD9C2E5}" type="presParOf" srcId="{22C85864-AF13-4C33-BE48-238E76B6A07F}" destId="{6A9778F0-65FF-464B-8F33-252ED69A2B94}" srcOrd="4" destOrd="0" presId="urn:microsoft.com/office/officeart/2005/8/layout/hList6"/>
    <dgm:cxn modelId="{765AC7F9-1A27-4826-BC31-03A3777E0226}" type="presParOf" srcId="{22C85864-AF13-4C33-BE48-238E76B6A07F}" destId="{5F316CFE-E68A-4C40-9FDA-3986E4430739}" srcOrd="5" destOrd="0" presId="urn:microsoft.com/office/officeart/2005/8/layout/hList6"/>
    <dgm:cxn modelId="{333ED606-186D-4657-A3C1-5249405D0C31}" type="presParOf" srcId="{22C85864-AF13-4C33-BE48-238E76B6A07F}" destId="{E8196556-E991-4977-B0C2-61F844D35D1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D42453-9FB4-46EA-B2C1-DC25BFA423C4}" type="doc">
      <dgm:prSet loTypeId="urn:microsoft.com/office/officeart/2005/8/layout/hList6" loCatId="list" qsTypeId="urn:microsoft.com/office/officeart/2005/8/quickstyle/simple1" qsCatId="simple" csTypeId="urn:microsoft.com/office/officeart/2005/8/colors/accent5_4" csCatId="accent5" phldr="1"/>
      <dgm:spPr/>
      <dgm:t>
        <a:bodyPr/>
        <a:lstStyle/>
        <a:p>
          <a:endParaRPr lang="en-US"/>
        </a:p>
      </dgm:t>
    </dgm:pt>
    <dgm:pt modelId="{ECFD27E7-1E6C-4FBD-B7DF-5D006FD5154C}">
      <dgm:prSet phldrT="[Text]" custT="1"/>
      <dgm:spPr/>
      <dgm:t>
        <a:bodyPr/>
        <a:lstStyle/>
        <a:p>
          <a:r>
            <a:rPr lang="en-US" sz="1800" b="1" dirty="0"/>
            <a:t>HMH ELA</a:t>
          </a:r>
        </a:p>
      </dgm:t>
    </dgm:pt>
    <dgm:pt modelId="{5DA63C07-E234-4720-9270-8BFD8983F612}" type="parTrans" cxnId="{8BE24BEE-DCDC-4EA9-A4F3-1ED3522A2DBE}">
      <dgm:prSet/>
      <dgm:spPr/>
      <dgm:t>
        <a:bodyPr/>
        <a:lstStyle/>
        <a:p>
          <a:endParaRPr lang="en-US"/>
        </a:p>
      </dgm:t>
    </dgm:pt>
    <dgm:pt modelId="{571EBF09-FC4A-41D9-B596-74E8C0EB66C7}" type="sibTrans" cxnId="{8BE24BEE-DCDC-4EA9-A4F3-1ED3522A2DBE}">
      <dgm:prSet/>
      <dgm:spPr/>
      <dgm:t>
        <a:bodyPr/>
        <a:lstStyle/>
        <a:p>
          <a:endParaRPr lang="en-US"/>
        </a:p>
      </dgm:t>
    </dgm:pt>
    <dgm:pt modelId="{AEC69519-C4A1-44B7-B99F-7DCEEAA68D00}">
      <dgm:prSet phldrT="[Text]" custT="1"/>
      <dgm:spPr/>
      <dgm:t>
        <a:bodyPr/>
        <a:lstStyle/>
        <a:p>
          <a:r>
            <a:rPr lang="en-US" sz="1400" dirty="0"/>
            <a:t>HMH has tons of great resources (texts, assignments, activities) and can be accessed through your launchpad or ELA Canvas course</a:t>
          </a:r>
        </a:p>
      </dgm:t>
    </dgm:pt>
    <dgm:pt modelId="{461DA9DB-A673-4CFB-B76C-86C92551C679}" type="parTrans" cxnId="{51F0B830-F1DD-4FC4-9611-DA523B0DF6AB}">
      <dgm:prSet/>
      <dgm:spPr/>
      <dgm:t>
        <a:bodyPr/>
        <a:lstStyle/>
        <a:p>
          <a:endParaRPr lang="en-US"/>
        </a:p>
      </dgm:t>
    </dgm:pt>
    <dgm:pt modelId="{C98C3E2D-7146-47FF-B632-368A6CBBEE66}" type="sibTrans" cxnId="{51F0B830-F1DD-4FC4-9611-DA523B0DF6AB}">
      <dgm:prSet/>
      <dgm:spPr/>
      <dgm:t>
        <a:bodyPr/>
        <a:lstStyle/>
        <a:p>
          <a:endParaRPr lang="en-US"/>
        </a:p>
      </dgm:t>
    </dgm:pt>
    <dgm:pt modelId="{2F373C00-3092-4EFD-ABCB-53FE2ECAE2D7}">
      <dgm:prSet phldrT="[Text]" custT="1"/>
      <dgm:spPr/>
      <dgm:t>
        <a:bodyPr/>
        <a:lstStyle/>
        <a:p>
          <a:r>
            <a:rPr lang="en-US" sz="1800" b="1" dirty="0"/>
            <a:t>RESA</a:t>
          </a:r>
        </a:p>
      </dgm:t>
    </dgm:pt>
    <dgm:pt modelId="{25A3E723-9B09-4458-9624-123850395B32}" type="parTrans" cxnId="{BDA985BB-F955-401A-AA3F-FF60C000A954}">
      <dgm:prSet/>
      <dgm:spPr/>
      <dgm:t>
        <a:bodyPr/>
        <a:lstStyle/>
        <a:p>
          <a:endParaRPr lang="en-US"/>
        </a:p>
      </dgm:t>
    </dgm:pt>
    <dgm:pt modelId="{F091F08B-F3FB-4FA8-A7FB-F471905596CA}" type="sibTrans" cxnId="{BDA985BB-F955-401A-AA3F-FF60C000A954}">
      <dgm:prSet/>
      <dgm:spPr/>
      <dgm:t>
        <a:bodyPr/>
        <a:lstStyle/>
        <a:p>
          <a:endParaRPr lang="en-US"/>
        </a:p>
      </dgm:t>
    </dgm:pt>
    <dgm:pt modelId="{33EE5D48-D037-46ED-9656-19AD607E0735}">
      <dgm:prSet phldrT="[Text]" custT="1"/>
      <dgm:spPr/>
      <dgm:t>
        <a:bodyPr/>
        <a:lstStyle/>
        <a:p>
          <a:r>
            <a:rPr lang="en-US" sz="1400" dirty="0"/>
            <a:t>RESA also has a bunch of resources, webinars, and activities available </a:t>
          </a:r>
        </a:p>
      </dgm:t>
    </dgm:pt>
    <dgm:pt modelId="{48560948-B43F-4698-9394-635587316903}" type="parTrans" cxnId="{3E16B7B1-8C78-46F4-AFC6-768D13A48E84}">
      <dgm:prSet/>
      <dgm:spPr/>
      <dgm:t>
        <a:bodyPr/>
        <a:lstStyle/>
        <a:p>
          <a:endParaRPr lang="en-US"/>
        </a:p>
      </dgm:t>
    </dgm:pt>
    <dgm:pt modelId="{F666D37B-3973-4E3C-822B-DF4B36D1D6E4}" type="sibTrans" cxnId="{3E16B7B1-8C78-46F4-AFC6-768D13A48E84}">
      <dgm:prSet/>
      <dgm:spPr/>
      <dgm:t>
        <a:bodyPr/>
        <a:lstStyle/>
        <a:p>
          <a:endParaRPr lang="en-US"/>
        </a:p>
      </dgm:t>
    </dgm:pt>
    <dgm:pt modelId="{BB58A852-A791-444F-823F-60E2C2506568}">
      <dgm:prSet phldrT="[Text]" custT="1"/>
      <dgm:spPr/>
      <dgm:t>
        <a:bodyPr/>
        <a:lstStyle/>
        <a:p>
          <a:r>
            <a:rPr lang="en-US" sz="1800" b="1" dirty="0"/>
            <a:t>Books/Literacy</a:t>
          </a:r>
        </a:p>
      </dgm:t>
    </dgm:pt>
    <dgm:pt modelId="{AD0E89B2-3816-44F9-A4EF-6F11F0D914DF}" type="parTrans" cxnId="{E655A7BB-1687-4724-9B89-000C873138DF}">
      <dgm:prSet/>
      <dgm:spPr/>
      <dgm:t>
        <a:bodyPr/>
        <a:lstStyle/>
        <a:p>
          <a:endParaRPr lang="en-US"/>
        </a:p>
      </dgm:t>
    </dgm:pt>
    <dgm:pt modelId="{913A7801-69AA-4BA9-8A94-FE46D950EBCA}" type="sibTrans" cxnId="{E655A7BB-1687-4724-9B89-000C873138DF}">
      <dgm:prSet/>
      <dgm:spPr/>
      <dgm:t>
        <a:bodyPr/>
        <a:lstStyle/>
        <a:p>
          <a:endParaRPr lang="en-US"/>
        </a:p>
      </dgm:t>
    </dgm:pt>
    <dgm:pt modelId="{EE751939-69D0-4F7F-939A-191E251A8636}">
      <dgm:prSet phldrT="[Text]" custT="1"/>
      <dgm:spPr/>
      <dgm:t>
        <a:bodyPr/>
        <a:lstStyle/>
        <a:p>
          <a:r>
            <a:rPr lang="en-US" sz="1600" dirty="0"/>
            <a:t>If you need student workbooks or books in general, please let me know. </a:t>
          </a:r>
        </a:p>
      </dgm:t>
    </dgm:pt>
    <dgm:pt modelId="{380D8C5C-A40A-4816-A859-3204645A3CA5}" type="parTrans" cxnId="{8925FEAB-A8C0-4E66-AAEA-FA12C8784555}">
      <dgm:prSet/>
      <dgm:spPr/>
      <dgm:t>
        <a:bodyPr/>
        <a:lstStyle/>
        <a:p>
          <a:endParaRPr lang="en-US"/>
        </a:p>
      </dgm:t>
    </dgm:pt>
    <dgm:pt modelId="{4183A2A5-E3D0-4F51-A4DD-C65397C1D569}" type="sibTrans" cxnId="{8925FEAB-A8C0-4E66-AAEA-FA12C8784555}">
      <dgm:prSet/>
      <dgm:spPr/>
      <dgm:t>
        <a:bodyPr/>
        <a:lstStyle/>
        <a:p>
          <a:endParaRPr lang="en-US"/>
        </a:p>
      </dgm:t>
    </dgm:pt>
    <dgm:pt modelId="{0B51F8CB-AF9A-4E88-AAF7-93CD3E4B2367}">
      <dgm:prSet phldrT="[Text]"/>
      <dgm:spPr/>
      <dgm:t>
        <a:bodyPr/>
        <a:lstStyle/>
        <a:p>
          <a:endParaRPr lang="en-US" sz="1100" dirty="0"/>
        </a:p>
      </dgm:t>
    </dgm:pt>
    <dgm:pt modelId="{C7676F7F-B4FF-4490-8CB9-9F797ACA306D}" type="parTrans" cxnId="{DE7BAA74-C68C-4D15-9B6D-7AFC3FEA3B57}">
      <dgm:prSet/>
      <dgm:spPr/>
      <dgm:t>
        <a:bodyPr/>
        <a:lstStyle/>
        <a:p>
          <a:endParaRPr lang="en-US"/>
        </a:p>
      </dgm:t>
    </dgm:pt>
    <dgm:pt modelId="{026664FF-7E56-432D-821B-1BE13D5F6189}" type="sibTrans" cxnId="{DE7BAA74-C68C-4D15-9B6D-7AFC3FEA3B57}">
      <dgm:prSet/>
      <dgm:spPr/>
      <dgm:t>
        <a:bodyPr/>
        <a:lstStyle/>
        <a:p>
          <a:endParaRPr lang="en-US"/>
        </a:p>
      </dgm:t>
    </dgm:pt>
    <dgm:pt modelId="{27E51F24-E555-4740-AB1A-860DAF89F833}">
      <dgm:prSet custT="1"/>
      <dgm:spPr/>
      <dgm:t>
        <a:bodyPr/>
        <a:lstStyle/>
        <a:p>
          <a:r>
            <a:rPr lang="en-US" sz="1800" b="1" dirty="0"/>
            <a:t>Young GA Author Competition</a:t>
          </a:r>
        </a:p>
      </dgm:t>
    </dgm:pt>
    <dgm:pt modelId="{E4A5E001-F885-435F-8578-90730B2AF804}" type="parTrans" cxnId="{01EE238A-4836-41D4-8FD1-4D5C41C84E65}">
      <dgm:prSet/>
      <dgm:spPr/>
      <dgm:t>
        <a:bodyPr/>
        <a:lstStyle/>
        <a:p>
          <a:endParaRPr lang="en-US"/>
        </a:p>
      </dgm:t>
    </dgm:pt>
    <dgm:pt modelId="{D9914BC4-0EC8-427A-8511-D3B3CDE102C5}" type="sibTrans" cxnId="{01EE238A-4836-41D4-8FD1-4D5C41C84E65}">
      <dgm:prSet/>
      <dgm:spPr/>
      <dgm:t>
        <a:bodyPr/>
        <a:lstStyle/>
        <a:p>
          <a:endParaRPr lang="en-US"/>
        </a:p>
      </dgm:t>
    </dgm:pt>
    <dgm:pt modelId="{94685A2A-6366-4B2E-BE89-BDE900E89C0C}">
      <dgm:prSet custT="1"/>
      <dgm:spPr/>
      <dgm:t>
        <a:bodyPr/>
        <a:lstStyle/>
        <a:p>
          <a:r>
            <a:rPr lang="en-US" sz="1400" dirty="0"/>
            <a:t>One winner from each grade level at each school will be submitted for Richmond County. School winners must be determined by the end of the semester (January). Entries may include poetry, short stories, essays, articles, or pretty much any type of student writing). </a:t>
          </a:r>
        </a:p>
      </dgm:t>
    </dgm:pt>
    <dgm:pt modelId="{8C0A2670-D742-47F1-9FEF-38646297E9D5}" type="parTrans" cxnId="{CD0F1AB4-E1E4-4BBA-A440-E8C003F524CE}">
      <dgm:prSet/>
      <dgm:spPr/>
      <dgm:t>
        <a:bodyPr/>
        <a:lstStyle/>
        <a:p>
          <a:endParaRPr lang="en-US"/>
        </a:p>
      </dgm:t>
    </dgm:pt>
    <dgm:pt modelId="{FFF7FC17-62F1-46EA-B3E4-A3668A669094}" type="sibTrans" cxnId="{CD0F1AB4-E1E4-4BBA-A440-E8C003F524CE}">
      <dgm:prSet/>
      <dgm:spPr/>
      <dgm:t>
        <a:bodyPr/>
        <a:lstStyle/>
        <a:p>
          <a:endParaRPr lang="en-US"/>
        </a:p>
      </dgm:t>
    </dgm:pt>
    <dgm:pt modelId="{CE6C4011-AD07-47EB-9D2F-70A156D1A93C}">
      <dgm:prSet phldrT="[Text]" custT="1"/>
      <dgm:spPr/>
      <dgm:t>
        <a:bodyPr/>
        <a:lstStyle/>
        <a:p>
          <a:r>
            <a:rPr lang="en-US" sz="1400" dirty="0"/>
            <a:t>If you’d like more information but don’t want it from me, there are virtual sessions 9/27, 10/6, and 11/15.  </a:t>
          </a:r>
        </a:p>
      </dgm:t>
    </dgm:pt>
    <dgm:pt modelId="{0B67B3DE-CE07-4ED1-8F8C-C0930C0E4AA1}" type="parTrans" cxnId="{D6C070C8-25E3-4E66-9518-4D2804D41FA4}">
      <dgm:prSet/>
      <dgm:spPr/>
      <dgm:t>
        <a:bodyPr/>
        <a:lstStyle/>
        <a:p>
          <a:endParaRPr lang="en-US"/>
        </a:p>
      </dgm:t>
    </dgm:pt>
    <dgm:pt modelId="{37B9A4A2-1D60-45F1-B752-61267B618641}" type="sibTrans" cxnId="{D6C070C8-25E3-4E66-9518-4D2804D41FA4}">
      <dgm:prSet/>
      <dgm:spPr/>
      <dgm:t>
        <a:bodyPr/>
        <a:lstStyle/>
        <a:p>
          <a:endParaRPr lang="en-US"/>
        </a:p>
      </dgm:t>
    </dgm:pt>
    <dgm:pt modelId="{C591A415-08B3-4F07-A203-9BD81D7922A0}">
      <dgm:prSet phldrT="[Text]"/>
      <dgm:spPr/>
      <dgm:t>
        <a:bodyPr/>
        <a:lstStyle/>
        <a:p>
          <a:r>
            <a:rPr lang="en-US" sz="1400"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https://registration.csraresa.org/PL_Session_List_Public_View.asp</a:t>
          </a:r>
          <a:endParaRPr lang="en-US" sz="1400" dirty="0">
            <a:solidFill>
              <a:srgbClr val="FFC000"/>
            </a:solidFill>
          </a:endParaRPr>
        </a:p>
      </dgm:t>
    </dgm:pt>
    <dgm:pt modelId="{886376BF-4DC5-43C7-BE4D-F47C1065FD33}" type="parTrans" cxnId="{63B886DB-08A4-4693-AB76-377F95578CF7}">
      <dgm:prSet/>
      <dgm:spPr/>
      <dgm:t>
        <a:bodyPr/>
        <a:lstStyle/>
        <a:p>
          <a:endParaRPr lang="en-US"/>
        </a:p>
      </dgm:t>
    </dgm:pt>
    <dgm:pt modelId="{2A0C6B31-6954-445B-A796-174BB16C4E5A}" type="sibTrans" cxnId="{63B886DB-08A4-4693-AB76-377F95578CF7}">
      <dgm:prSet/>
      <dgm:spPr/>
      <dgm:t>
        <a:bodyPr/>
        <a:lstStyle/>
        <a:p>
          <a:endParaRPr lang="en-US"/>
        </a:p>
      </dgm:t>
    </dgm:pt>
    <dgm:pt modelId="{33682EE5-D472-4AD2-AA0C-5453F926D36F}">
      <dgm:prSet phldrT="[Text]"/>
      <dgm:spPr/>
      <dgm:t>
        <a:bodyPr/>
        <a:lstStyle/>
        <a:p>
          <a:endParaRPr lang="en-US" sz="1400" dirty="0"/>
        </a:p>
      </dgm:t>
    </dgm:pt>
    <dgm:pt modelId="{97EE5D79-BB73-42C8-AB6A-2F82754C0BEE}" type="parTrans" cxnId="{3182D67C-7F15-477B-80FF-11241462028B}">
      <dgm:prSet/>
      <dgm:spPr/>
      <dgm:t>
        <a:bodyPr/>
        <a:lstStyle/>
        <a:p>
          <a:endParaRPr lang="en-US"/>
        </a:p>
      </dgm:t>
    </dgm:pt>
    <dgm:pt modelId="{2B454269-EF74-4004-BCD9-5833636EC2CC}" type="sibTrans" cxnId="{3182D67C-7F15-477B-80FF-11241462028B}">
      <dgm:prSet/>
      <dgm:spPr/>
      <dgm:t>
        <a:bodyPr/>
        <a:lstStyle/>
        <a:p>
          <a:endParaRPr lang="en-US"/>
        </a:p>
      </dgm:t>
    </dgm:pt>
    <dgm:pt modelId="{CA907462-D60E-48CD-8C6D-85215C5B5E3E}">
      <dgm:prSet phldrT="[Text]" custT="1"/>
      <dgm:spPr/>
      <dgm:t>
        <a:bodyPr/>
        <a:lstStyle/>
        <a:p>
          <a:r>
            <a:rPr lang="en-US" sz="1600" dirty="0"/>
            <a:t>Students should be reading on a daily basis. </a:t>
          </a:r>
        </a:p>
      </dgm:t>
    </dgm:pt>
    <dgm:pt modelId="{5423D10B-8A04-471C-B889-B40843F42091}" type="parTrans" cxnId="{B4DBDE5C-2D5D-4B5A-AF27-3716E15D49F5}">
      <dgm:prSet/>
      <dgm:spPr/>
      <dgm:t>
        <a:bodyPr/>
        <a:lstStyle/>
        <a:p>
          <a:endParaRPr lang="en-US"/>
        </a:p>
      </dgm:t>
    </dgm:pt>
    <dgm:pt modelId="{04AD0DD5-CE65-4655-AA6B-0AD6B3A7AFFA}" type="sibTrans" cxnId="{B4DBDE5C-2D5D-4B5A-AF27-3716E15D49F5}">
      <dgm:prSet/>
      <dgm:spPr/>
      <dgm:t>
        <a:bodyPr/>
        <a:lstStyle/>
        <a:p>
          <a:endParaRPr lang="en-US"/>
        </a:p>
      </dgm:t>
    </dgm:pt>
    <dgm:pt modelId="{22C85864-AF13-4C33-BE48-238E76B6A07F}" type="pres">
      <dgm:prSet presAssocID="{5BD42453-9FB4-46EA-B2C1-DC25BFA423C4}" presName="Name0" presStyleCnt="0">
        <dgm:presLayoutVars>
          <dgm:dir/>
          <dgm:resizeHandles val="exact"/>
        </dgm:presLayoutVars>
      </dgm:prSet>
      <dgm:spPr/>
    </dgm:pt>
    <dgm:pt modelId="{04ECD468-03D7-4556-8155-E5592647C2A9}" type="pres">
      <dgm:prSet presAssocID="{ECFD27E7-1E6C-4FBD-B7DF-5D006FD5154C}" presName="node" presStyleLbl="node1" presStyleIdx="0" presStyleCnt="4" custLinFactNeighborX="-12174" custLinFactNeighborY="-159">
        <dgm:presLayoutVars>
          <dgm:bulletEnabled val="1"/>
        </dgm:presLayoutVars>
      </dgm:prSet>
      <dgm:spPr/>
    </dgm:pt>
    <dgm:pt modelId="{8D82C55B-F2A3-402D-88BE-C0372AC6D14C}" type="pres">
      <dgm:prSet presAssocID="{571EBF09-FC4A-41D9-B596-74E8C0EB66C7}" presName="sibTrans" presStyleCnt="0"/>
      <dgm:spPr/>
    </dgm:pt>
    <dgm:pt modelId="{4F086099-AA92-4058-A026-D6B34AFD5CDC}" type="pres">
      <dgm:prSet presAssocID="{2F373C00-3092-4EFD-ABCB-53FE2ECAE2D7}" presName="node" presStyleLbl="node1" presStyleIdx="1" presStyleCnt="4">
        <dgm:presLayoutVars>
          <dgm:bulletEnabled val="1"/>
        </dgm:presLayoutVars>
      </dgm:prSet>
      <dgm:spPr/>
    </dgm:pt>
    <dgm:pt modelId="{46BC2295-9DB9-4D73-973F-89773B1CC906}" type="pres">
      <dgm:prSet presAssocID="{F091F08B-F3FB-4FA8-A7FB-F471905596CA}" presName="sibTrans" presStyleCnt="0"/>
      <dgm:spPr/>
    </dgm:pt>
    <dgm:pt modelId="{6A9778F0-65FF-464B-8F33-252ED69A2B94}" type="pres">
      <dgm:prSet presAssocID="{BB58A852-A791-444F-823F-60E2C2506568}" presName="node" presStyleLbl="node1" presStyleIdx="2" presStyleCnt="4" custLinFactNeighborX="11851">
        <dgm:presLayoutVars>
          <dgm:bulletEnabled val="1"/>
        </dgm:presLayoutVars>
      </dgm:prSet>
      <dgm:spPr/>
    </dgm:pt>
    <dgm:pt modelId="{5F316CFE-E68A-4C40-9FDA-3986E4430739}" type="pres">
      <dgm:prSet presAssocID="{913A7801-69AA-4BA9-8A94-FE46D950EBCA}" presName="sibTrans" presStyleCnt="0"/>
      <dgm:spPr/>
    </dgm:pt>
    <dgm:pt modelId="{E8196556-E991-4977-B0C2-61F844D35D13}" type="pres">
      <dgm:prSet presAssocID="{27E51F24-E555-4740-AB1A-860DAF89F833}" presName="node" presStyleLbl="node1" presStyleIdx="3" presStyleCnt="4">
        <dgm:presLayoutVars>
          <dgm:bulletEnabled val="1"/>
        </dgm:presLayoutVars>
      </dgm:prSet>
      <dgm:spPr/>
    </dgm:pt>
  </dgm:ptLst>
  <dgm:cxnLst>
    <dgm:cxn modelId="{F57C5B05-D225-49BF-BA27-ABEDF7D3E8C8}" type="presOf" srcId="{2F373C00-3092-4EFD-ABCB-53FE2ECAE2D7}" destId="{4F086099-AA92-4058-A026-D6B34AFD5CDC}" srcOrd="0" destOrd="0" presId="urn:microsoft.com/office/officeart/2005/8/layout/hList6"/>
    <dgm:cxn modelId="{9C3D840A-111C-41B7-9561-2FE2601B7D10}" type="presOf" srcId="{94685A2A-6366-4B2E-BE89-BDE900E89C0C}" destId="{E8196556-E991-4977-B0C2-61F844D35D13}" srcOrd="0" destOrd="1" presId="urn:microsoft.com/office/officeart/2005/8/layout/hList6"/>
    <dgm:cxn modelId="{BF5A2225-838D-4FD7-B901-06901DC5721C}" type="presOf" srcId="{0B51F8CB-AF9A-4E88-AAF7-93CD3E4B2367}" destId="{4F086099-AA92-4058-A026-D6B34AFD5CDC}" srcOrd="0" destOrd="4" presId="urn:microsoft.com/office/officeart/2005/8/layout/hList6"/>
    <dgm:cxn modelId="{A521E825-9C8F-4DF7-A7C3-1CE49EE9C891}" type="presOf" srcId="{CA907462-D60E-48CD-8C6D-85215C5B5E3E}" destId="{6A9778F0-65FF-464B-8F33-252ED69A2B94}" srcOrd="0" destOrd="2" presId="urn:microsoft.com/office/officeart/2005/8/layout/hList6"/>
    <dgm:cxn modelId="{ED824D2B-B34B-4A29-910F-B7CF193B40F7}" type="presOf" srcId="{5BD42453-9FB4-46EA-B2C1-DC25BFA423C4}" destId="{22C85864-AF13-4C33-BE48-238E76B6A07F}" srcOrd="0" destOrd="0" presId="urn:microsoft.com/office/officeart/2005/8/layout/hList6"/>
    <dgm:cxn modelId="{CF735E2D-EF04-4346-8D0B-5408420B834C}" type="presOf" srcId="{C591A415-08B3-4F07-A203-9BD81D7922A0}" destId="{4F086099-AA92-4058-A026-D6B34AFD5CDC}" srcOrd="0" destOrd="2" presId="urn:microsoft.com/office/officeart/2005/8/layout/hList6"/>
    <dgm:cxn modelId="{51F0B830-F1DD-4FC4-9611-DA523B0DF6AB}" srcId="{ECFD27E7-1E6C-4FBD-B7DF-5D006FD5154C}" destId="{AEC69519-C4A1-44B7-B99F-7DCEEAA68D00}" srcOrd="0" destOrd="0" parTransId="{461DA9DB-A673-4CFB-B76C-86C92551C679}" sibTransId="{C98C3E2D-7146-47FF-B632-368A6CBBEE66}"/>
    <dgm:cxn modelId="{19D9C531-73E0-4961-8372-DDCE8474CB57}" type="presOf" srcId="{AEC69519-C4A1-44B7-B99F-7DCEEAA68D00}" destId="{04ECD468-03D7-4556-8155-E5592647C2A9}" srcOrd="0" destOrd="1" presId="urn:microsoft.com/office/officeart/2005/8/layout/hList6"/>
    <dgm:cxn modelId="{B4DBDE5C-2D5D-4B5A-AF27-3716E15D49F5}" srcId="{BB58A852-A791-444F-823F-60E2C2506568}" destId="{CA907462-D60E-48CD-8C6D-85215C5B5E3E}" srcOrd="1" destOrd="0" parTransId="{5423D10B-8A04-471C-B889-B40843F42091}" sibTransId="{04AD0DD5-CE65-4655-AA6B-0AD6B3A7AFFA}"/>
    <dgm:cxn modelId="{DE7BAA74-C68C-4D15-9B6D-7AFC3FEA3B57}" srcId="{2F373C00-3092-4EFD-ABCB-53FE2ECAE2D7}" destId="{0B51F8CB-AF9A-4E88-AAF7-93CD3E4B2367}" srcOrd="1" destOrd="0" parTransId="{C7676F7F-B4FF-4490-8CB9-9F797ACA306D}" sibTransId="{026664FF-7E56-432D-821B-1BE13D5F6189}"/>
    <dgm:cxn modelId="{3182D67C-7F15-477B-80FF-11241462028B}" srcId="{33EE5D48-D037-46ED-9656-19AD607E0735}" destId="{33682EE5-D472-4AD2-AA0C-5453F926D36F}" srcOrd="1" destOrd="0" parTransId="{97EE5D79-BB73-42C8-AB6A-2F82754C0BEE}" sibTransId="{2B454269-EF74-4004-BCD9-5833636EC2CC}"/>
    <dgm:cxn modelId="{43D80284-77BA-4600-81B6-B0EC649AF5BA}" type="presOf" srcId="{BB58A852-A791-444F-823F-60E2C2506568}" destId="{6A9778F0-65FF-464B-8F33-252ED69A2B94}" srcOrd="0" destOrd="0" presId="urn:microsoft.com/office/officeart/2005/8/layout/hList6"/>
    <dgm:cxn modelId="{01EE238A-4836-41D4-8FD1-4D5C41C84E65}" srcId="{5BD42453-9FB4-46EA-B2C1-DC25BFA423C4}" destId="{27E51F24-E555-4740-AB1A-860DAF89F833}" srcOrd="3" destOrd="0" parTransId="{E4A5E001-F885-435F-8578-90730B2AF804}" sibTransId="{D9914BC4-0EC8-427A-8511-D3B3CDE102C5}"/>
    <dgm:cxn modelId="{89354C8F-F985-426B-9EAD-3D0B0768CF65}" type="presOf" srcId="{27E51F24-E555-4740-AB1A-860DAF89F833}" destId="{E8196556-E991-4977-B0C2-61F844D35D13}" srcOrd="0" destOrd="0" presId="urn:microsoft.com/office/officeart/2005/8/layout/hList6"/>
    <dgm:cxn modelId="{BEABC5A1-7E19-49EB-B856-A2D5920AD5A3}" type="presOf" srcId="{CE6C4011-AD07-47EB-9D2F-70A156D1A93C}" destId="{04ECD468-03D7-4556-8155-E5592647C2A9}" srcOrd="0" destOrd="2" presId="urn:microsoft.com/office/officeart/2005/8/layout/hList6"/>
    <dgm:cxn modelId="{24964CA5-47D2-440A-9CE2-9051CFB8C044}" type="presOf" srcId="{33EE5D48-D037-46ED-9656-19AD607E0735}" destId="{4F086099-AA92-4058-A026-D6B34AFD5CDC}" srcOrd="0" destOrd="1" presId="urn:microsoft.com/office/officeart/2005/8/layout/hList6"/>
    <dgm:cxn modelId="{8925FEAB-A8C0-4E66-AAEA-FA12C8784555}" srcId="{BB58A852-A791-444F-823F-60E2C2506568}" destId="{EE751939-69D0-4F7F-939A-191E251A8636}" srcOrd="0" destOrd="0" parTransId="{380D8C5C-A40A-4816-A859-3204645A3CA5}" sibTransId="{4183A2A5-E3D0-4F51-A4DD-C65397C1D569}"/>
    <dgm:cxn modelId="{3E16B7B1-8C78-46F4-AFC6-768D13A48E84}" srcId="{2F373C00-3092-4EFD-ABCB-53FE2ECAE2D7}" destId="{33EE5D48-D037-46ED-9656-19AD607E0735}" srcOrd="0" destOrd="0" parTransId="{48560948-B43F-4698-9394-635587316903}" sibTransId="{F666D37B-3973-4E3C-822B-DF4B36D1D6E4}"/>
    <dgm:cxn modelId="{CD0F1AB4-E1E4-4BBA-A440-E8C003F524CE}" srcId="{27E51F24-E555-4740-AB1A-860DAF89F833}" destId="{94685A2A-6366-4B2E-BE89-BDE900E89C0C}" srcOrd="0" destOrd="0" parTransId="{8C0A2670-D742-47F1-9FEF-38646297E9D5}" sibTransId="{FFF7FC17-62F1-46EA-B3E4-A3668A669094}"/>
    <dgm:cxn modelId="{BDA985BB-F955-401A-AA3F-FF60C000A954}" srcId="{5BD42453-9FB4-46EA-B2C1-DC25BFA423C4}" destId="{2F373C00-3092-4EFD-ABCB-53FE2ECAE2D7}" srcOrd="1" destOrd="0" parTransId="{25A3E723-9B09-4458-9624-123850395B32}" sibTransId="{F091F08B-F3FB-4FA8-A7FB-F471905596CA}"/>
    <dgm:cxn modelId="{E655A7BB-1687-4724-9B89-000C873138DF}" srcId="{5BD42453-9FB4-46EA-B2C1-DC25BFA423C4}" destId="{BB58A852-A791-444F-823F-60E2C2506568}" srcOrd="2" destOrd="0" parTransId="{AD0E89B2-3816-44F9-A4EF-6F11F0D914DF}" sibTransId="{913A7801-69AA-4BA9-8A94-FE46D950EBCA}"/>
    <dgm:cxn modelId="{E99554C3-AD7E-4241-A01C-6A6C611614F5}" type="presOf" srcId="{EE751939-69D0-4F7F-939A-191E251A8636}" destId="{6A9778F0-65FF-464B-8F33-252ED69A2B94}" srcOrd="0" destOrd="1" presId="urn:microsoft.com/office/officeart/2005/8/layout/hList6"/>
    <dgm:cxn modelId="{D6C070C8-25E3-4E66-9518-4D2804D41FA4}" srcId="{ECFD27E7-1E6C-4FBD-B7DF-5D006FD5154C}" destId="{CE6C4011-AD07-47EB-9D2F-70A156D1A93C}" srcOrd="1" destOrd="0" parTransId="{0B67B3DE-CE07-4ED1-8F8C-C0930C0E4AA1}" sibTransId="{37B9A4A2-1D60-45F1-B752-61267B618641}"/>
    <dgm:cxn modelId="{BB632ADB-F774-406B-ABBD-6B997EF6D4C5}" type="presOf" srcId="{33682EE5-D472-4AD2-AA0C-5453F926D36F}" destId="{4F086099-AA92-4058-A026-D6B34AFD5CDC}" srcOrd="0" destOrd="3" presId="urn:microsoft.com/office/officeart/2005/8/layout/hList6"/>
    <dgm:cxn modelId="{63B886DB-08A4-4693-AB76-377F95578CF7}" srcId="{33EE5D48-D037-46ED-9656-19AD607E0735}" destId="{C591A415-08B3-4F07-A203-9BD81D7922A0}" srcOrd="0" destOrd="0" parTransId="{886376BF-4DC5-43C7-BE4D-F47C1065FD33}" sibTransId="{2A0C6B31-6954-445B-A796-174BB16C4E5A}"/>
    <dgm:cxn modelId="{8BE24BEE-DCDC-4EA9-A4F3-1ED3522A2DBE}" srcId="{5BD42453-9FB4-46EA-B2C1-DC25BFA423C4}" destId="{ECFD27E7-1E6C-4FBD-B7DF-5D006FD5154C}" srcOrd="0" destOrd="0" parTransId="{5DA63C07-E234-4720-9270-8BFD8983F612}" sibTransId="{571EBF09-FC4A-41D9-B596-74E8C0EB66C7}"/>
    <dgm:cxn modelId="{83B514FA-3949-43B3-8039-5F4D1F80AD99}" type="presOf" srcId="{ECFD27E7-1E6C-4FBD-B7DF-5D006FD5154C}" destId="{04ECD468-03D7-4556-8155-E5592647C2A9}" srcOrd="0" destOrd="0" presId="urn:microsoft.com/office/officeart/2005/8/layout/hList6"/>
    <dgm:cxn modelId="{23F9B096-BBAC-448F-8444-09F7B086184C}" type="presParOf" srcId="{22C85864-AF13-4C33-BE48-238E76B6A07F}" destId="{04ECD468-03D7-4556-8155-E5592647C2A9}" srcOrd="0" destOrd="0" presId="urn:microsoft.com/office/officeart/2005/8/layout/hList6"/>
    <dgm:cxn modelId="{3C5B35F2-BAD2-4820-A113-729DEC75DD2A}" type="presParOf" srcId="{22C85864-AF13-4C33-BE48-238E76B6A07F}" destId="{8D82C55B-F2A3-402D-88BE-C0372AC6D14C}" srcOrd="1" destOrd="0" presId="urn:microsoft.com/office/officeart/2005/8/layout/hList6"/>
    <dgm:cxn modelId="{FE66DBCB-665C-43CE-9FE8-4F2B67DB4EC4}" type="presParOf" srcId="{22C85864-AF13-4C33-BE48-238E76B6A07F}" destId="{4F086099-AA92-4058-A026-D6B34AFD5CDC}" srcOrd="2" destOrd="0" presId="urn:microsoft.com/office/officeart/2005/8/layout/hList6"/>
    <dgm:cxn modelId="{43F865B1-B192-4B4B-9D63-02AABC5550C8}" type="presParOf" srcId="{22C85864-AF13-4C33-BE48-238E76B6A07F}" destId="{46BC2295-9DB9-4D73-973F-89773B1CC906}" srcOrd="3" destOrd="0" presId="urn:microsoft.com/office/officeart/2005/8/layout/hList6"/>
    <dgm:cxn modelId="{E28AE530-E705-480E-94A4-3519BFD9C2E5}" type="presParOf" srcId="{22C85864-AF13-4C33-BE48-238E76B6A07F}" destId="{6A9778F0-65FF-464B-8F33-252ED69A2B94}" srcOrd="4" destOrd="0" presId="urn:microsoft.com/office/officeart/2005/8/layout/hList6"/>
    <dgm:cxn modelId="{765AC7F9-1A27-4826-BC31-03A3777E0226}" type="presParOf" srcId="{22C85864-AF13-4C33-BE48-238E76B6A07F}" destId="{5F316CFE-E68A-4C40-9FDA-3986E4430739}" srcOrd="5" destOrd="0" presId="urn:microsoft.com/office/officeart/2005/8/layout/hList6"/>
    <dgm:cxn modelId="{333ED606-186D-4657-A3C1-5249405D0C31}" type="presParOf" srcId="{22C85864-AF13-4C33-BE48-238E76B6A07F}" destId="{E8196556-E991-4977-B0C2-61F844D35D1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D42453-9FB4-46EA-B2C1-DC25BFA423C4}" type="doc">
      <dgm:prSet loTypeId="urn:microsoft.com/office/officeart/2005/8/layout/hList6" loCatId="list" qsTypeId="urn:microsoft.com/office/officeart/2005/8/quickstyle/simple1" qsCatId="simple" csTypeId="urn:microsoft.com/office/officeart/2005/8/colors/accent5_4" csCatId="accent5" phldr="1"/>
      <dgm:spPr/>
      <dgm:t>
        <a:bodyPr/>
        <a:lstStyle/>
        <a:p>
          <a:endParaRPr lang="en-US"/>
        </a:p>
      </dgm:t>
    </dgm:pt>
    <dgm:pt modelId="{ECFD27E7-1E6C-4FBD-B7DF-5D006FD5154C}">
      <dgm:prSet phldrT="[Text]" custT="1"/>
      <dgm:spPr/>
      <dgm:t>
        <a:bodyPr/>
        <a:lstStyle/>
        <a:p>
          <a:r>
            <a:rPr lang="en-US" sz="1800" b="1" dirty="0"/>
            <a:t>HMH SS</a:t>
          </a:r>
        </a:p>
      </dgm:t>
    </dgm:pt>
    <dgm:pt modelId="{5DA63C07-E234-4720-9270-8BFD8983F612}" type="parTrans" cxnId="{8BE24BEE-DCDC-4EA9-A4F3-1ED3522A2DBE}">
      <dgm:prSet/>
      <dgm:spPr/>
      <dgm:t>
        <a:bodyPr/>
        <a:lstStyle/>
        <a:p>
          <a:endParaRPr lang="en-US"/>
        </a:p>
      </dgm:t>
    </dgm:pt>
    <dgm:pt modelId="{571EBF09-FC4A-41D9-B596-74E8C0EB66C7}" type="sibTrans" cxnId="{8BE24BEE-DCDC-4EA9-A4F3-1ED3522A2DBE}">
      <dgm:prSet/>
      <dgm:spPr/>
      <dgm:t>
        <a:bodyPr/>
        <a:lstStyle/>
        <a:p>
          <a:endParaRPr lang="en-US"/>
        </a:p>
      </dgm:t>
    </dgm:pt>
    <dgm:pt modelId="{AEC69519-C4A1-44B7-B99F-7DCEEAA68D00}">
      <dgm:prSet phldrT="[Text]" custT="1"/>
      <dgm:spPr/>
      <dgm:t>
        <a:bodyPr/>
        <a:lstStyle/>
        <a:p>
          <a:r>
            <a:rPr lang="en-US" sz="1400" dirty="0"/>
            <a:t>Richmond Resources</a:t>
          </a:r>
        </a:p>
      </dgm:t>
    </dgm:pt>
    <dgm:pt modelId="{461DA9DB-A673-4CFB-B76C-86C92551C679}" type="parTrans" cxnId="{51F0B830-F1DD-4FC4-9611-DA523B0DF6AB}">
      <dgm:prSet/>
      <dgm:spPr/>
      <dgm:t>
        <a:bodyPr/>
        <a:lstStyle/>
        <a:p>
          <a:endParaRPr lang="en-US"/>
        </a:p>
      </dgm:t>
    </dgm:pt>
    <dgm:pt modelId="{C98C3E2D-7146-47FF-B632-368A6CBBEE66}" type="sibTrans" cxnId="{51F0B830-F1DD-4FC4-9611-DA523B0DF6AB}">
      <dgm:prSet/>
      <dgm:spPr/>
      <dgm:t>
        <a:bodyPr/>
        <a:lstStyle/>
        <a:p>
          <a:endParaRPr lang="en-US"/>
        </a:p>
      </dgm:t>
    </dgm:pt>
    <dgm:pt modelId="{2F373C00-3092-4EFD-ABCB-53FE2ECAE2D7}">
      <dgm:prSet phldrT="[Text]" custT="1"/>
      <dgm:spPr/>
      <dgm:t>
        <a:bodyPr/>
        <a:lstStyle/>
        <a:p>
          <a:r>
            <a:rPr lang="en-US" sz="1800" b="1" dirty="0"/>
            <a:t>RESA</a:t>
          </a:r>
        </a:p>
      </dgm:t>
    </dgm:pt>
    <dgm:pt modelId="{25A3E723-9B09-4458-9624-123850395B32}" type="parTrans" cxnId="{BDA985BB-F955-401A-AA3F-FF60C000A954}">
      <dgm:prSet/>
      <dgm:spPr/>
      <dgm:t>
        <a:bodyPr/>
        <a:lstStyle/>
        <a:p>
          <a:endParaRPr lang="en-US"/>
        </a:p>
      </dgm:t>
    </dgm:pt>
    <dgm:pt modelId="{F091F08B-F3FB-4FA8-A7FB-F471905596CA}" type="sibTrans" cxnId="{BDA985BB-F955-401A-AA3F-FF60C000A954}">
      <dgm:prSet/>
      <dgm:spPr/>
      <dgm:t>
        <a:bodyPr/>
        <a:lstStyle/>
        <a:p>
          <a:endParaRPr lang="en-US"/>
        </a:p>
      </dgm:t>
    </dgm:pt>
    <dgm:pt modelId="{33EE5D48-D037-46ED-9656-19AD607E0735}">
      <dgm:prSet phldrT="[Text]" custT="1"/>
      <dgm:spPr/>
      <dgm:t>
        <a:bodyPr/>
        <a:lstStyle/>
        <a:p>
          <a:r>
            <a:rPr lang="en-US" sz="1400" dirty="0"/>
            <a:t>RESA also has a bunch of resources, webinars, and activities available </a:t>
          </a:r>
        </a:p>
      </dgm:t>
    </dgm:pt>
    <dgm:pt modelId="{48560948-B43F-4698-9394-635587316903}" type="parTrans" cxnId="{3E16B7B1-8C78-46F4-AFC6-768D13A48E84}">
      <dgm:prSet/>
      <dgm:spPr/>
      <dgm:t>
        <a:bodyPr/>
        <a:lstStyle/>
        <a:p>
          <a:endParaRPr lang="en-US"/>
        </a:p>
      </dgm:t>
    </dgm:pt>
    <dgm:pt modelId="{F666D37B-3973-4E3C-822B-DF4B36D1D6E4}" type="sibTrans" cxnId="{3E16B7B1-8C78-46F4-AFC6-768D13A48E84}">
      <dgm:prSet/>
      <dgm:spPr/>
      <dgm:t>
        <a:bodyPr/>
        <a:lstStyle/>
        <a:p>
          <a:endParaRPr lang="en-US"/>
        </a:p>
      </dgm:t>
    </dgm:pt>
    <dgm:pt modelId="{BB58A852-A791-444F-823F-60E2C2506568}">
      <dgm:prSet phldrT="[Text]" custT="1"/>
      <dgm:spPr/>
      <dgm:t>
        <a:bodyPr/>
        <a:lstStyle/>
        <a:p>
          <a:r>
            <a:rPr lang="en-US" sz="1800" b="1" dirty="0"/>
            <a:t>Books/Literacy</a:t>
          </a:r>
        </a:p>
      </dgm:t>
    </dgm:pt>
    <dgm:pt modelId="{AD0E89B2-3816-44F9-A4EF-6F11F0D914DF}" type="parTrans" cxnId="{E655A7BB-1687-4724-9B89-000C873138DF}">
      <dgm:prSet/>
      <dgm:spPr/>
      <dgm:t>
        <a:bodyPr/>
        <a:lstStyle/>
        <a:p>
          <a:endParaRPr lang="en-US"/>
        </a:p>
      </dgm:t>
    </dgm:pt>
    <dgm:pt modelId="{913A7801-69AA-4BA9-8A94-FE46D950EBCA}" type="sibTrans" cxnId="{E655A7BB-1687-4724-9B89-000C873138DF}">
      <dgm:prSet/>
      <dgm:spPr/>
      <dgm:t>
        <a:bodyPr/>
        <a:lstStyle/>
        <a:p>
          <a:endParaRPr lang="en-US"/>
        </a:p>
      </dgm:t>
    </dgm:pt>
    <dgm:pt modelId="{EE751939-69D0-4F7F-939A-191E251A8636}">
      <dgm:prSet phldrT="[Text]" custT="1"/>
      <dgm:spPr/>
      <dgm:t>
        <a:bodyPr/>
        <a:lstStyle/>
        <a:p>
          <a:r>
            <a:rPr lang="en-US" sz="1600" dirty="0"/>
            <a:t>If you need student workbooks or books in general, please let me know. </a:t>
          </a:r>
        </a:p>
      </dgm:t>
    </dgm:pt>
    <dgm:pt modelId="{380D8C5C-A40A-4816-A859-3204645A3CA5}" type="parTrans" cxnId="{8925FEAB-A8C0-4E66-AAEA-FA12C8784555}">
      <dgm:prSet/>
      <dgm:spPr/>
      <dgm:t>
        <a:bodyPr/>
        <a:lstStyle/>
        <a:p>
          <a:endParaRPr lang="en-US"/>
        </a:p>
      </dgm:t>
    </dgm:pt>
    <dgm:pt modelId="{4183A2A5-E3D0-4F51-A4DD-C65397C1D569}" type="sibTrans" cxnId="{8925FEAB-A8C0-4E66-AAEA-FA12C8784555}">
      <dgm:prSet/>
      <dgm:spPr/>
      <dgm:t>
        <a:bodyPr/>
        <a:lstStyle/>
        <a:p>
          <a:endParaRPr lang="en-US"/>
        </a:p>
      </dgm:t>
    </dgm:pt>
    <dgm:pt modelId="{0B51F8CB-AF9A-4E88-AAF7-93CD3E4B2367}">
      <dgm:prSet phldrT="[Text]"/>
      <dgm:spPr/>
      <dgm:t>
        <a:bodyPr/>
        <a:lstStyle/>
        <a:p>
          <a:endParaRPr lang="en-US" sz="1100" dirty="0"/>
        </a:p>
      </dgm:t>
    </dgm:pt>
    <dgm:pt modelId="{C7676F7F-B4FF-4490-8CB9-9F797ACA306D}" type="parTrans" cxnId="{DE7BAA74-C68C-4D15-9B6D-7AFC3FEA3B57}">
      <dgm:prSet/>
      <dgm:spPr/>
      <dgm:t>
        <a:bodyPr/>
        <a:lstStyle/>
        <a:p>
          <a:endParaRPr lang="en-US"/>
        </a:p>
      </dgm:t>
    </dgm:pt>
    <dgm:pt modelId="{026664FF-7E56-432D-821B-1BE13D5F6189}" type="sibTrans" cxnId="{DE7BAA74-C68C-4D15-9B6D-7AFC3FEA3B57}">
      <dgm:prSet/>
      <dgm:spPr/>
      <dgm:t>
        <a:bodyPr/>
        <a:lstStyle/>
        <a:p>
          <a:endParaRPr lang="en-US"/>
        </a:p>
      </dgm:t>
    </dgm:pt>
    <dgm:pt modelId="{27E51F24-E555-4740-AB1A-860DAF89F833}">
      <dgm:prSet custT="1"/>
      <dgm:spPr/>
      <dgm:t>
        <a:bodyPr/>
        <a:lstStyle/>
        <a:p>
          <a:r>
            <a:rPr lang="en-US" sz="1600" b="1" dirty="0"/>
            <a:t>GHP Applications</a:t>
          </a:r>
        </a:p>
        <a:p>
          <a:r>
            <a:rPr lang="en-US" sz="1600" dirty="0"/>
            <a:t>Governor’s Program applications are due October 3</a:t>
          </a:r>
          <a:r>
            <a:rPr lang="en-US" sz="1600" baseline="30000" dirty="0"/>
            <a:t>rd</a:t>
          </a:r>
          <a:r>
            <a:rPr lang="en-US" sz="1600" dirty="0"/>
            <a:t> for 10</a:t>
          </a:r>
          <a:r>
            <a:rPr lang="en-US" sz="1600" baseline="30000" dirty="0"/>
            <a:t>th</a:t>
          </a:r>
          <a:r>
            <a:rPr lang="en-US" sz="1600" dirty="0"/>
            <a:t> / 11</a:t>
          </a:r>
          <a:r>
            <a:rPr lang="en-US" sz="1600" baseline="30000" dirty="0"/>
            <a:t>th</a:t>
          </a:r>
          <a:r>
            <a:rPr lang="en-US" sz="1600" dirty="0"/>
            <a:t> grade students.</a:t>
          </a:r>
        </a:p>
        <a:p>
          <a:endParaRPr lang="en-US" sz="1600" b="1" dirty="0"/>
        </a:p>
        <a:p>
          <a:r>
            <a:rPr lang="en-US" sz="1600" b="1" dirty="0"/>
            <a:t>Mastery Connect</a:t>
          </a:r>
        </a:p>
        <a:p>
          <a:r>
            <a:rPr lang="en-US" sz="1600" dirty="0"/>
            <a:t>Please remember to assign a Mastery Connect assessment by the end of October</a:t>
          </a:r>
          <a:endParaRPr lang="en-US" sz="1600" b="1" dirty="0"/>
        </a:p>
      </dgm:t>
    </dgm:pt>
    <dgm:pt modelId="{E4A5E001-F885-435F-8578-90730B2AF804}" type="parTrans" cxnId="{01EE238A-4836-41D4-8FD1-4D5C41C84E65}">
      <dgm:prSet/>
      <dgm:spPr/>
      <dgm:t>
        <a:bodyPr/>
        <a:lstStyle/>
        <a:p>
          <a:endParaRPr lang="en-US"/>
        </a:p>
      </dgm:t>
    </dgm:pt>
    <dgm:pt modelId="{D9914BC4-0EC8-427A-8511-D3B3CDE102C5}" type="sibTrans" cxnId="{01EE238A-4836-41D4-8FD1-4D5C41C84E65}">
      <dgm:prSet/>
      <dgm:spPr/>
      <dgm:t>
        <a:bodyPr/>
        <a:lstStyle/>
        <a:p>
          <a:endParaRPr lang="en-US"/>
        </a:p>
      </dgm:t>
    </dgm:pt>
    <dgm:pt modelId="{CE6C4011-AD07-47EB-9D2F-70A156D1A93C}">
      <dgm:prSet phldrT="[Text]" custT="1"/>
      <dgm:spPr/>
      <dgm:t>
        <a:bodyPr/>
        <a:lstStyle/>
        <a:p>
          <a:r>
            <a:rPr lang="en-US" sz="1400" dirty="0"/>
            <a:t>If you’d like more information but don’t want it from me, there are virtual sessions 9/27, 10/6, and 11/15.  </a:t>
          </a:r>
        </a:p>
      </dgm:t>
    </dgm:pt>
    <dgm:pt modelId="{0B67B3DE-CE07-4ED1-8F8C-C0930C0E4AA1}" type="parTrans" cxnId="{D6C070C8-25E3-4E66-9518-4D2804D41FA4}">
      <dgm:prSet/>
      <dgm:spPr/>
      <dgm:t>
        <a:bodyPr/>
        <a:lstStyle/>
        <a:p>
          <a:endParaRPr lang="en-US"/>
        </a:p>
      </dgm:t>
    </dgm:pt>
    <dgm:pt modelId="{37B9A4A2-1D60-45F1-B752-61267B618641}" type="sibTrans" cxnId="{D6C070C8-25E3-4E66-9518-4D2804D41FA4}">
      <dgm:prSet/>
      <dgm:spPr/>
      <dgm:t>
        <a:bodyPr/>
        <a:lstStyle/>
        <a:p>
          <a:endParaRPr lang="en-US"/>
        </a:p>
      </dgm:t>
    </dgm:pt>
    <dgm:pt modelId="{C591A415-08B3-4F07-A203-9BD81D7922A0}">
      <dgm:prSet phldrT="[Text]"/>
      <dgm:spPr/>
      <dgm:t>
        <a:bodyPr/>
        <a:lstStyle/>
        <a:p>
          <a:r>
            <a:rPr lang="en-US" sz="1400"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https://registration.csraresa.org/PL_Session_List_Public_View.asp</a:t>
          </a:r>
          <a:endParaRPr lang="en-US" sz="1400" dirty="0">
            <a:solidFill>
              <a:srgbClr val="FFC000"/>
            </a:solidFill>
          </a:endParaRPr>
        </a:p>
      </dgm:t>
    </dgm:pt>
    <dgm:pt modelId="{886376BF-4DC5-43C7-BE4D-F47C1065FD33}" type="parTrans" cxnId="{63B886DB-08A4-4693-AB76-377F95578CF7}">
      <dgm:prSet/>
      <dgm:spPr/>
      <dgm:t>
        <a:bodyPr/>
        <a:lstStyle/>
        <a:p>
          <a:endParaRPr lang="en-US"/>
        </a:p>
      </dgm:t>
    </dgm:pt>
    <dgm:pt modelId="{2A0C6B31-6954-445B-A796-174BB16C4E5A}" type="sibTrans" cxnId="{63B886DB-08A4-4693-AB76-377F95578CF7}">
      <dgm:prSet/>
      <dgm:spPr/>
      <dgm:t>
        <a:bodyPr/>
        <a:lstStyle/>
        <a:p>
          <a:endParaRPr lang="en-US"/>
        </a:p>
      </dgm:t>
    </dgm:pt>
    <dgm:pt modelId="{33682EE5-D472-4AD2-AA0C-5453F926D36F}">
      <dgm:prSet phldrT="[Text]"/>
      <dgm:spPr/>
      <dgm:t>
        <a:bodyPr/>
        <a:lstStyle/>
        <a:p>
          <a:endParaRPr lang="en-US" sz="1400" dirty="0"/>
        </a:p>
      </dgm:t>
    </dgm:pt>
    <dgm:pt modelId="{97EE5D79-BB73-42C8-AB6A-2F82754C0BEE}" type="parTrans" cxnId="{3182D67C-7F15-477B-80FF-11241462028B}">
      <dgm:prSet/>
      <dgm:spPr/>
      <dgm:t>
        <a:bodyPr/>
        <a:lstStyle/>
        <a:p>
          <a:endParaRPr lang="en-US"/>
        </a:p>
      </dgm:t>
    </dgm:pt>
    <dgm:pt modelId="{2B454269-EF74-4004-BCD9-5833636EC2CC}" type="sibTrans" cxnId="{3182D67C-7F15-477B-80FF-11241462028B}">
      <dgm:prSet/>
      <dgm:spPr/>
      <dgm:t>
        <a:bodyPr/>
        <a:lstStyle/>
        <a:p>
          <a:endParaRPr lang="en-US"/>
        </a:p>
      </dgm:t>
    </dgm:pt>
    <dgm:pt modelId="{CA907462-D60E-48CD-8C6D-85215C5B5E3E}">
      <dgm:prSet phldrT="[Text]" custT="1"/>
      <dgm:spPr/>
      <dgm:t>
        <a:bodyPr/>
        <a:lstStyle/>
        <a:p>
          <a:r>
            <a:rPr lang="en-US" sz="1600" dirty="0"/>
            <a:t>Students should be reading on a daily basis. </a:t>
          </a:r>
        </a:p>
      </dgm:t>
    </dgm:pt>
    <dgm:pt modelId="{5423D10B-8A04-471C-B889-B40843F42091}" type="parTrans" cxnId="{B4DBDE5C-2D5D-4B5A-AF27-3716E15D49F5}">
      <dgm:prSet/>
      <dgm:spPr/>
      <dgm:t>
        <a:bodyPr/>
        <a:lstStyle/>
        <a:p>
          <a:endParaRPr lang="en-US"/>
        </a:p>
      </dgm:t>
    </dgm:pt>
    <dgm:pt modelId="{04AD0DD5-CE65-4655-AA6B-0AD6B3A7AFFA}" type="sibTrans" cxnId="{B4DBDE5C-2D5D-4B5A-AF27-3716E15D49F5}">
      <dgm:prSet/>
      <dgm:spPr/>
      <dgm:t>
        <a:bodyPr/>
        <a:lstStyle/>
        <a:p>
          <a:endParaRPr lang="en-US"/>
        </a:p>
      </dgm:t>
    </dgm:pt>
    <dgm:pt modelId="{F69DB76C-FE11-46FA-9782-A72207B70470}">
      <dgm:prSet phldrT="[Text]" custT="1"/>
      <dgm:spPr/>
      <dgm:t>
        <a:bodyPr/>
        <a:lstStyle/>
        <a:p>
          <a:r>
            <a:rPr lang="en-US" sz="1400" dirty="0"/>
            <a:t>HMH has tons of great resources (texts, assignments, activities) and can be accessed through your launchpad or ELA Canvas course</a:t>
          </a:r>
        </a:p>
      </dgm:t>
    </dgm:pt>
    <dgm:pt modelId="{04BB679E-65AC-456E-AB20-7254E4FB7B65}" type="parTrans" cxnId="{1DED38D3-6A40-4332-BE2D-B4BADF3EB44B}">
      <dgm:prSet/>
      <dgm:spPr/>
    </dgm:pt>
    <dgm:pt modelId="{22C05CBB-9919-4B06-BD35-7D1172047AD8}" type="sibTrans" cxnId="{1DED38D3-6A40-4332-BE2D-B4BADF3EB44B}">
      <dgm:prSet/>
      <dgm:spPr/>
    </dgm:pt>
    <dgm:pt modelId="{22C85864-AF13-4C33-BE48-238E76B6A07F}" type="pres">
      <dgm:prSet presAssocID="{5BD42453-9FB4-46EA-B2C1-DC25BFA423C4}" presName="Name0" presStyleCnt="0">
        <dgm:presLayoutVars>
          <dgm:dir/>
          <dgm:resizeHandles val="exact"/>
        </dgm:presLayoutVars>
      </dgm:prSet>
      <dgm:spPr/>
    </dgm:pt>
    <dgm:pt modelId="{04ECD468-03D7-4556-8155-E5592647C2A9}" type="pres">
      <dgm:prSet presAssocID="{ECFD27E7-1E6C-4FBD-B7DF-5D006FD5154C}" presName="node" presStyleLbl="node1" presStyleIdx="0" presStyleCnt="4" custLinFactNeighborX="-12174" custLinFactNeighborY="-159">
        <dgm:presLayoutVars>
          <dgm:bulletEnabled val="1"/>
        </dgm:presLayoutVars>
      </dgm:prSet>
      <dgm:spPr/>
    </dgm:pt>
    <dgm:pt modelId="{8D82C55B-F2A3-402D-88BE-C0372AC6D14C}" type="pres">
      <dgm:prSet presAssocID="{571EBF09-FC4A-41D9-B596-74E8C0EB66C7}" presName="sibTrans" presStyleCnt="0"/>
      <dgm:spPr/>
    </dgm:pt>
    <dgm:pt modelId="{4F086099-AA92-4058-A026-D6B34AFD5CDC}" type="pres">
      <dgm:prSet presAssocID="{2F373C00-3092-4EFD-ABCB-53FE2ECAE2D7}" presName="node" presStyleLbl="node1" presStyleIdx="1" presStyleCnt="4">
        <dgm:presLayoutVars>
          <dgm:bulletEnabled val="1"/>
        </dgm:presLayoutVars>
      </dgm:prSet>
      <dgm:spPr/>
    </dgm:pt>
    <dgm:pt modelId="{46BC2295-9DB9-4D73-973F-89773B1CC906}" type="pres">
      <dgm:prSet presAssocID="{F091F08B-F3FB-4FA8-A7FB-F471905596CA}" presName="sibTrans" presStyleCnt="0"/>
      <dgm:spPr/>
    </dgm:pt>
    <dgm:pt modelId="{6A9778F0-65FF-464B-8F33-252ED69A2B94}" type="pres">
      <dgm:prSet presAssocID="{BB58A852-A791-444F-823F-60E2C2506568}" presName="node" presStyleLbl="node1" presStyleIdx="2" presStyleCnt="4" custLinFactNeighborX="11851">
        <dgm:presLayoutVars>
          <dgm:bulletEnabled val="1"/>
        </dgm:presLayoutVars>
      </dgm:prSet>
      <dgm:spPr/>
    </dgm:pt>
    <dgm:pt modelId="{5F316CFE-E68A-4C40-9FDA-3986E4430739}" type="pres">
      <dgm:prSet presAssocID="{913A7801-69AA-4BA9-8A94-FE46D950EBCA}" presName="sibTrans" presStyleCnt="0"/>
      <dgm:spPr/>
    </dgm:pt>
    <dgm:pt modelId="{E8196556-E991-4977-B0C2-61F844D35D13}" type="pres">
      <dgm:prSet presAssocID="{27E51F24-E555-4740-AB1A-860DAF89F833}" presName="node" presStyleLbl="node1" presStyleIdx="3" presStyleCnt="4">
        <dgm:presLayoutVars>
          <dgm:bulletEnabled val="1"/>
        </dgm:presLayoutVars>
      </dgm:prSet>
      <dgm:spPr/>
    </dgm:pt>
  </dgm:ptLst>
  <dgm:cxnLst>
    <dgm:cxn modelId="{F57C5B05-D225-49BF-BA27-ABEDF7D3E8C8}" type="presOf" srcId="{2F373C00-3092-4EFD-ABCB-53FE2ECAE2D7}" destId="{4F086099-AA92-4058-A026-D6B34AFD5CDC}" srcOrd="0" destOrd="0" presId="urn:microsoft.com/office/officeart/2005/8/layout/hList6"/>
    <dgm:cxn modelId="{F6F89C23-95A3-4DAA-81F0-969BD86732F6}" type="presOf" srcId="{F69DB76C-FE11-46FA-9782-A72207B70470}" destId="{04ECD468-03D7-4556-8155-E5592647C2A9}" srcOrd="0" destOrd="2" presId="urn:microsoft.com/office/officeart/2005/8/layout/hList6"/>
    <dgm:cxn modelId="{BF5A2225-838D-4FD7-B901-06901DC5721C}" type="presOf" srcId="{0B51F8CB-AF9A-4E88-AAF7-93CD3E4B2367}" destId="{4F086099-AA92-4058-A026-D6B34AFD5CDC}" srcOrd="0" destOrd="4" presId="urn:microsoft.com/office/officeart/2005/8/layout/hList6"/>
    <dgm:cxn modelId="{A521E825-9C8F-4DF7-A7C3-1CE49EE9C891}" type="presOf" srcId="{CA907462-D60E-48CD-8C6D-85215C5B5E3E}" destId="{6A9778F0-65FF-464B-8F33-252ED69A2B94}" srcOrd="0" destOrd="2" presId="urn:microsoft.com/office/officeart/2005/8/layout/hList6"/>
    <dgm:cxn modelId="{ED824D2B-B34B-4A29-910F-B7CF193B40F7}" type="presOf" srcId="{5BD42453-9FB4-46EA-B2C1-DC25BFA423C4}" destId="{22C85864-AF13-4C33-BE48-238E76B6A07F}" srcOrd="0" destOrd="0" presId="urn:microsoft.com/office/officeart/2005/8/layout/hList6"/>
    <dgm:cxn modelId="{CF735E2D-EF04-4346-8D0B-5408420B834C}" type="presOf" srcId="{C591A415-08B3-4F07-A203-9BD81D7922A0}" destId="{4F086099-AA92-4058-A026-D6B34AFD5CDC}" srcOrd="0" destOrd="2" presId="urn:microsoft.com/office/officeart/2005/8/layout/hList6"/>
    <dgm:cxn modelId="{51F0B830-F1DD-4FC4-9611-DA523B0DF6AB}" srcId="{ECFD27E7-1E6C-4FBD-B7DF-5D006FD5154C}" destId="{AEC69519-C4A1-44B7-B99F-7DCEEAA68D00}" srcOrd="0" destOrd="0" parTransId="{461DA9DB-A673-4CFB-B76C-86C92551C679}" sibTransId="{C98C3E2D-7146-47FF-B632-368A6CBBEE66}"/>
    <dgm:cxn modelId="{19D9C531-73E0-4961-8372-DDCE8474CB57}" type="presOf" srcId="{AEC69519-C4A1-44B7-B99F-7DCEEAA68D00}" destId="{04ECD468-03D7-4556-8155-E5592647C2A9}" srcOrd="0" destOrd="1" presId="urn:microsoft.com/office/officeart/2005/8/layout/hList6"/>
    <dgm:cxn modelId="{B4DBDE5C-2D5D-4B5A-AF27-3716E15D49F5}" srcId="{BB58A852-A791-444F-823F-60E2C2506568}" destId="{CA907462-D60E-48CD-8C6D-85215C5B5E3E}" srcOrd="1" destOrd="0" parTransId="{5423D10B-8A04-471C-B889-B40843F42091}" sibTransId="{04AD0DD5-CE65-4655-AA6B-0AD6B3A7AFFA}"/>
    <dgm:cxn modelId="{DE7BAA74-C68C-4D15-9B6D-7AFC3FEA3B57}" srcId="{2F373C00-3092-4EFD-ABCB-53FE2ECAE2D7}" destId="{0B51F8CB-AF9A-4E88-AAF7-93CD3E4B2367}" srcOrd="1" destOrd="0" parTransId="{C7676F7F-B4FF-4490-8CB9-9F797ACA306D}" sibTransId="{026664FF-7E56-432D-821B-1BE13D5F6189}"/>
    <dgm:cxn modelId="{3182D67C-7F15-477B-80FF-11241462028B}" srcId="{33EE5D48-D037-46ED-9656-19AD607E0735}" destId="{33682EE5-D472-4AD2-AA0C-5453F926D36F}" srcOrd="1" destOrd="0" parTransId="{97EE5D79-BB73-42C8-AB6A-2F82754C0BEE}" sibTransId="{2B454269-EF74-4004-BCD9-5833636EC2CC}"/>
    <dgm:cxn modelId="{43D80284-77BA-4600-81B6-B0EC649AF5BA}" type="presOf" srcId="{BB58A852-A791-444F-823F-60E2C2506568}" destId="{6A9778F0-65FF-464B-8F33-252ED69A2B94}" srcOrd="0" destOrd="0" presId="urn:microsoft.com/office/officeart/2005/8/layout/hList6"/>
    <dgm:cxn modelId="{01EE238A-4836-41D4-8FD1-4D5C41C84E65}" srcId="{5BD42453-9FB4-46EA-B2C1-DC25BFA423C4}" destId="{27E51F24-E555-4740-AB1A-860DAF89F833}" srcOrd="3" destOrd="0" parTransId="{E4A5E001-F885-435F-8578-90730B2AF804}" sibTransId="{D9914BC4-0EC8-427A-8511-D3B3CDE102C5}"/>
    <dgm:cxn modelId="{89354C8F-F985-426B-9EAD-3D0B0768CF65}" type="presOf" srcId="{27E51F24-E555-4740-AB1A-860DAF89F833}" destId="{E8196556-E991-4977-B0C2-61F844D35D13}" srcOrd="0" destOrd="0" presId="urn:microsoft.com/office/officeart/2005/8/layout/hList6"/>
    <dgm:cxn modelId="{BEABC5A1-7E19-49EB-B856-A2D5920AD5A3}" type="presOf" srcId="{CE6C4011-AD07-47EB-9D2F-70A156D1A93C}" destId="{04ECD468-03D7-4556-8155-E5592647C2A9}" srcOrd="0" destOrd="3" presId="urn:microsoft.com/office/officeart/2005/8/layout/hList6"/>
    <dgm:cxn modelId="{24964CA5-47D2-440A-9CE2-9051CFB8C044}" type="presOf" srcId="{33EE5D48-D037-46ED-9656-19AD607E0735}" destId="{4F086099-AA92-4058-A026-D6B34AFD5CDC}" srcOrd="0" destOrd="1" presId="urn:microsoft.com/office/officeart/2005/8/layout/hList6"/>
    <dgm:cxn modelId="{8925FEAB-A8C0-4E66-AAEA-FA12C8784555}" srcId="{BB58A852-A791-444F-823F-60E2C2506568}" destId="{EE751939-69D0-4F7F-939A-191E251A8636}" srcOrd="0" destOrd="0" parTransId="{380D8C5C-A40A-4816-A859-3204645A3CA5}" sibTransId="{4183A2A5-E3D0-4F51-A4DD-C65397C1D569}"/>
    <dgm:cxn modelId="{3E16B7B1-8C78-46F4-AFC6-768D13A48E84}" srcId="{2F373C00-3092-4EFD-ABCB-53FE2ECAE2D7}" destId="{33EE5D48-D037-46ED-9656-19AD607E0735}" srcOrd="0" destOrd="0" parTransId="{48560948-B43F-4698-9394-635587316903}" sibTransId="{F666D37B-3973-4E3C-822B-DF4B36D1D6E4}"/>
    <dgm:cxn modelId="{BDA985BB-F955-401A-AA3F-FF60C000A954}" srcId="{5BD42453-9FB4-46EA-B2C1-DC25BFA423C4}" destId="{2F373C00-3092-4EFD-ABCB-53FE2ECAE2D7}" srcOrd="1" destOrd="0" parTransId="{25A3E723-9B09-4458-9624-123850395B32}" sibTransId="{F091F08B-F3FB-4FA8-A7FB-F471905596CA}"/>
    <dgm:cxn modelId="{E655A7BB-1687-4724-9B89-000C873138DF}" srcId="{5BD42453-9FB4-46EA-B2C1-DC25BFA423C4}" destId="{BB58A852-A791-444F-823F-60E2C2506568}" srcOrd="2" destOrd="0" parTransId="{AD0E89B2-3816-44F9-A4EF-6F11F0D914DF}" sibTransId="{913A7801-69AA-4BA9-8A94-FE46D950EBCA}"/>
    <dgm:cxn modelId="{E99554C3-AD7E-4241-A01C-6A6C611614F5}" type="presOf" srcId="{EE751939-69D0-4F7F-939A-191E251A8636}" destId="{6A9778F0-65FF-464B-8F33-252ED69A2B94}" srcOrd="0" destOrd="1" presId="urn:microsoft.com/office/officeart/2005/8/layout/hList6"/>
    <dgm:cxn modelId="{D6C070C8-25E3-4E66-9518-4D2804D41FA4}" srcId="{ECFD27E7-1E6C-4FBD-B7DF-5D006FD5154C}" destId="{CE6C4011-AD07-47EB-9D2F-70A156D1A93C}" srcOrd="2" destOrd="0" parTransId="{0B67B3DE-CE07-4ED1-8F8C-C0930C0E4AA1}" sibTransId="{37B9A4A2-1D60-45F1-B752-61267B618641}"/>
    <dgm:cxn modelId="{1DED38D3-6A40-4332-BE2D-B4BADF3EB44B}" srcId="{ECFD27E7-1E6C-4FBD-B7DF-5D006FD5154C}" destId="{F69DB76C-FE11-46FA-9782-A72207B70470}" srcOrd="1" destOrd="0" parTransId="{04BB679E-65AC-456E-AB20-7254E4FB7B65}" sibTransId="{22C05CBB-9919-4B06-BD35-7D1172047AD8}"/>
    <dgm:cxn modelId="{BB632ADB-F774-406B-ABBD-6B997EF6D4C5}" type="presOf" srcId="{33682EE5-D472-4AD2-AA0C-5453F926D36F}" destId="{4F086099-AA92-4058-A026-D6B34AFD5CDC}" srcOrd="0" destOrd="3" presId="urn:microsoft.com/office/officeart/2005/8/layout/hList6"/>
    <dgm:cxn modelId="{63B886DB-08A4-4693-AB76-377F95578CF7}" srcId="{33EE5D48-D037-46ED-9656-19AD607E0735}" destId="{C591A415-08B3-4F07-A203-9BD81D7922A0}" srcOrd="0" destOrd="0" parTransId="{886376BF-4DC5-43C7-BE4D-F47C1065FD33}" sibTransId="{2A0C6B31-6954-445B-A796-174BB16C4E5A}"/>
    <dgm:cxn modelId="{8BE24BEE-DCDC-4EA9-A4F3-1ED3522A2DBE}" srcId="{5BD42453-9FB4-46EA-B2C1-DC25BFA423C4}" destId="{ECFD27E7-1E6C-4FBD-B7DF-5D006FD5154C}" srcOrd="0" destOrd="0" parTransId="{5DA63C07-E234-4720-9270-8BFD8983F612}" sibTransId="{571EBF09-FC4A-41D9-B596-74E8C0EB66C7}"/>
    <dgm:cxn modelId="{83B514FA-3949-43B3-8039-5F4D1F80AD99}" type="presOf" srcId="{ECFD27E7-1E6C-4FBD-B7DF-5D006FD5154C}" destId="{04ECD468-03D7-4556-8155-E5592647C2A9}" srcOrd="0" destOrd="0" presId="urn:microsoft.com/office/officeart/2005/8/layout/hList6"/>
    <dgm:cxn modelId="{23F9B096-BBAC-448F-8444-09F7B086184C}" type="presParOf" srcId="{22C85864-AF13-4C33-BE48-238E76B6A07F}" destId="{04ECD468-03D7-4556-8155-E5592647C2A9}" srcOrd="0" destOrd="0" presId="urn:microsoft.com/office/officeart/2005/8/layout/hList6"/>
    <dgm:cxn modelId="{3C5B35F2-BAD2-4820-A113-729DEC75DD2A}" type="presParOf" srcId="{22C85864-AF13-4C33-BE48-238E76B6A07F}" destId="{8D82C55B-F2A3-402D-88BE-C0372AC6D14C}" srcOrd="1" destOrd="0" presId="urn:microsoft.com/office/officeart/2005/8/layout/hList6"/>
    <dgm:cxn modelId="{FE66DBCB-665C-43CE-9FE8-4F2B67DB4EC4}" type="presParOf" srcId="{22C85864-AF13-4C33-BE48-238E76B6A07F}" destId="{4F086099-AA92-4058-A026-D6B34AFD5CDC}" srcOrd="2" destOrd="0" presId="urn:microsoft.com/office/officeart/2005/8/layout/hList6"/>
    <dgm:cxn modelId="{43F865B1-B192-4B4B-9D63-02AABC5550C8}" type="presParOf" srcId="{22C85864-AF13-4C33-BE48-238E76B6A07F}" destId="{46BC2295-9DB9-4D73-973F-89773B1CC906}" srcOrd="3" destOrd="0" presId="urn:microsoft.com/office/officeart/2005/8/layout/hList6"/>
    <dgm:cxn modelId="{E28AE530-E705-480E-94A4-3519BFD9C2E5}" type="presParOf" srcId="{22C85864-AF13-4C33-BE48-238E76B6A07F}" destId="{6A9778F0-65FF-464B-8F33-252ED69A2B94}" srcOrd="4" destOrd="0" presId="urn:microsoft.com/office/officeart/2005/8/layout/hList6"/>
    <dgm:cxn modelId="{765AC7F9-1A27-4826-BC31-03A3777E0226}" type="presParOf" srcId="{22C85864-AF13-4C33-BE48-238E76B6A07F}" destId="{5F316CFE-E68A-4C40-9FDA-3986E4430739}" srcOrd="5" destOrd="0" presId="urn:microsoft.com/office/officeart/2005/8/layout/hList6"/>
    <dgm:cxn modelId="{333ED606-186D-4657-A3C1-5249405D0C31}" type="presParOf" srcId="{22C85864-AF13-4C33-BE48-238E76B6A07F}" destId="{E8196556-E991-4977-B0C2-61F844D35D1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D42453-9FB4-46EA-B2C1-DC25BFA423C4}" type="doc">
      <dgm:prSet loTypeId="urn:microsoft.com/office/officeart/2005/8/layout/hList6" loCatId="list" qsTypeId="urn:microsoft.com/office/officeart/2005/8/quickstyle/simple1" qsCatId="simple" csTypeId="urn:microsoft.com/office/officeart/2005/8/colors/accent5_4" csCatId="accent5" phldr="1"/>
      <dgm:spPr/>
      <dgm:t>
        <a:bodyPr/>
        <a:lstStyle/>
        <a:p>
          <a:endParaRPr lang="en-US"/>
        </a:p>
      </dgm:t>
    </dgm:pt>
    <dgm:pt modelId="{ECFD27E7-1E6C-4FBD-B7DF-5D006FD5154C}">
      <dgm:prSet phldrT="[Text]" custT="1"/>
      <dgm:spPr/>
      <dgm:t>
        <a:bodyPr/>
        <a:lstStyle/>
        <a:p>
          <a:r>
            <a:rPr lang="en-US" sz="1800" b="1" dirty="0"/>
            <a:t>Science Fair</a:t>
          </a:r>
        </a:p>
      </dgm:t>
    </dgm:pt>
    <dgm:pt modelId="{5DA63C07-E234-4720-9270-8BFD8983F612}" type="parTrans" cxnId="{8BE24BEE-DCDC-4EA9-A4F3-1ED3522A2DBE}">
      <dgm:prSet/>
      <dgm:spPr/>
      <dgm:t>
        <a:bodyPr/>
        <a:lstStyle/>
        <a:p>
          <a:endParaRPr lang="en-US"/>
        </a:p>
      </dgm:t>
    </dgm:pt>
    <dgm:pt modelId="{571EBF09-FC4A-41D9-B596-74E8C0EB66C7}" type="sibTrans" cxnId="{8BE24BEE-DCDC-4EA9-A4F3-1ED3522A2DBE}">
      <dgm:prSet/>
      <dgm:spPr/>
      <dgm:t>
        <a:bodyPr/>
        <a:lstStyle/>
        <a:p>
          <a:endParaRPr lang="en-US"/>
        </a:p>
      </dgm:t>
    </dgm:pt>
    <dgm:pt modelId="{AEC69519-C4A1-44B7-B99F-7DCEEAA68D00}">
      <dgm:prSet phldrT="[Text]" custT="1"/>
      <dgm:spPr/>
      <dgm:t>
        <a:bodyPr/>
        <a:lstStyle/>
        <a:p>
          <a:r>
            <a:rPr lang="en-US" sz="1400" dirty="0"/>
            <a:t>No SRS sponsored Fair this year</a:t>
          </a:r>
        </a:p>
      </dgm:t>
    </dgm:pt>
    <dgm:pt modelId="{461DA9DB-A673-4CFB-B76C-86C92551C679}" type="parTrans" cxnId="{51F0B830-F1DD-4FC4-9611-DA523B0DF6AB}">
      <dgm:prSet/>
      <dgm:spPr/>
      <dgm:t>
        <a:bodyPr/>
        <a:lstStyle/>
        <a:p>
          <a:endParaRPr lang="en-US"/>
        </a:p>
      </dgm:t>
    </dgm:pt>
    <dgm:pt modelId="{C98C3E2D-7146-47FF-B632-368A6CBBEE66}" type="sibTrans" cxnId="{51F0B830-F1DD-4FC4-9611-DA523B0DF6AB}">
      <dgm:prSet/>
      <dgm:spPr/>
      <dgm:t>
        <a:bodyPr/>
        <a:lstStyle/>
        <a:p>
          <a:endParaRPr lang="en-US"/>
        </a:p>
      </dgm:t>
    </dgm:pt>
    <dgm:pt modelId="{2F373C00-3092-4EFD-ABCB-53FE2ECAE2D7}">
      <dgm:prSet phldrT="[Text]" custT="1"/>
      <dgm:spPr/>
      <dgm:t>
        <a:bodyPr/>
        <a:lstStyle/>
        <a:p>
          <a:r>
            <a:rPr lang="en-US" sz="1800" b="1" dirty="0"/>
            <a:t>SRS Mini Grant</a:t>
          </a:r>
        </a:p>
      </dgm:t>
    </dgm:pt>
    <dgm:pt modelId="{25A3E723-9B09-4458-9624-123850395B32}" type="parTrans" cxnId="{BDA985BB-F955-401A-AA3F-FF60C000A954}">
      <dgm:prSet/>
      <dgm:spPr/>
      <dgm:t>
        <a:bodyPr/>
        <a:lstStyle/>
        <a:p>
          <a:endParaRPr lang="en-US"/>
        </a:p>
      </dgm:t>
    </dgm:pt>
    <dgm:pt modelId="{F091F08B-F3FB-4FA8-A7FB-F471905596CA}" type="sibTrans" cxnId="{BDA985BB-F955-401A-AA3F-FF60C000A954}">
      <dgm:prSet/>
      <dgm:spPr/>
      <dgm:t>
        <a:bodyPr/>
        <a:lstStyle/>
        <a:p>
          <a:endParaRPr lang="en-US"/>
        </a:p>
      </dgm:t>
    </dgm:pt>
    <dgm:pt modelId="{33EE5D48-D037-46ED-9656-19AD607E0735}">
      <dgm:prSet phldrT="[Text]" custT="1"/>
      <dgm:spPr/>
      <dgm:t>
        <a:bodyPr/>
        <a:lstStyle/>
        <a:p>
          <a:r>
            <a:rPr lang="en-US" sz="1400" dirty="0"/>
            <a:t>Application will be sent out in December (Due March 13)</a:t>
          </a:r>
        </a:p>
      </dgm:t>
    </dgm:pt>
    <dgm:pt modelId="{48560948-B43F-4698-9394-635587316903}" type="parTrans" cxnId="{3E16B7B1-8C78-46F4-AFC6-768D13A48E84}">
      <dgm:prSet/>
      <dgm:spPr/>
      <dgm:t>
        <a:bodyPr/>
        <a:lstStyle/>
        <a:p>
          <a:endParaRPr lang="en-US"/>
        </a:p>
      </dgm:t>
    </dgm:pt>
    <dgm:pt modelId="{F666D37B-3973-4E3C-822B-DF4B36D1D6E4}" type="sibTrans" cxnId="{3E16B7B1-8C78-46F4-AFC6-768D13A48E84}">
      <dgm:prSet/>
      <dgm:spPr/>
      <dgm:t>
        <a:bodyPr/>
        <a:lstStyle/>
        <a:p>
          <a:endParaRPr lang="en-US"/>
        </a:p>
      </dgm:t>
    </dgm:pt>
    <dgm:pt modelId="{BB58A852-A791-444F-823F-60E2C2506568}">
      <dgm:prSet phldrT="[Text]"/>
      <dgm:spPr/>
      <dgm:t>
        <a:bodyPr/>
        <a:lstStyle/>
        <a:p>
          <a:r>
            <a:rPr lang="en-US" b="1" dirty="0"/>
            <a:t>Science Bowl</a:t>
          </a:r>
        </a:p>
      </dgm:t>
    </dgm:pt>
    <dgm:pt modelId="{AD0E89B2-3816-44F9-A4EF-6F11F0D914DF}" type="parTrans" cxnId="{E655A7BB-1687-4724-9B89-000C873138DF}">
      <dgm:prSet/>
      <dgm:spPr/>
      <dgm:t>
        <a:bodyPr/>
        <a:lstStyle/>
        <a:p>
          <a:endParaRPr lang="en-US"/>
        </a:p>
      </dgm:t>
    </dgm:pt>
    <dgm:pt modelId="{913A7801-69AA-4BA9-8A94-FE46D950EBCA}" type="sibTrans" cxnId="{E655A7BB-1687-4724-9B89-000C873138DF}">
      <dgm:prSet/>
      <dgm:spPr/>
      <dgm:t>
        <a:bodyPr/>
        <a:lstStyle/>
        <a:p>
          <a:endParaRPr lang="en-US"/>
        </a:p>
      </dgm:t>
    </dgm:pt>
    <dgm:pt modelId="{EE751939-69D0-4F7F-939A-191E251A8636}">
      <dgm:prSet phldrT="[Text]"/>
      <dgm:spPr/>
      <dgm:t>
        <a:bodyPr/>
        <a:lstStyle/>
        <a:p>
          <a:r>
            <a:rPr lang="en-US" dirty="0"/>
            <a:t>Saturday, March 2</a:t>
          </a:r>
        </a:p>
      </dgm:t>
    </dgm:pt>
    <dgm:pt modelId="{380D8C5C-A40A-4816-A859-3204645A3CA5}" type="parTrans" cxnId="{8925FEAB-A8C0-4E66-AAEA-FA12C8784555}">
      <dgm:prSet/>
      <dgm:spPr/>
      <dgm:t>
        <a:bodyPr/>
        <a:lstStyle/>
        <a:p>
          <a:endParaRPr lang="en-US"/>
        </a:p>
      </dgm:t>
    </dgm:pt>
    <dgm:pt modelId="{4183A2A5-E3D0-4F51-A4DD-C65397C1D569}" type="sibTrans" cxnId="{8925FEAB-A8C0-4E66-AAEA-FA12C8784555}">
      <dgm:prSet/>
      <dgm:spPr/>
      <dgm:t>
        <a:bodyPr/>
        <a:lstStyle/>
        <a:p>
          <a:endParaRPr lang="en-US"/>
        </a:p>
      </dgm:t>
    </dgm:pt>
    <dgm:pt modelId="{0B51F8CB-AF9A-4E88-AAF7-93CD3E4B2367}">
      <dgm:prSet phldrT="[Text]"/>
      <dgm:spPr/>
      <dgm:t>
        <a:bodyPr/>
        <a:lstStyle/>
        <a:p>
          <a:endParaRPr lang="en-US" sz="1100" dirty="0"/>
        </a:p>
      </dgm:t>
    </dgm:pt>
    <dgm:pt modelId="{C7676F7F-B4FF-4490-8CB9-9F797ACA306D}" type="parTrans" cxnId="{DE7BAA74-C68C-4D15-9B6D-7AFC3FEA3B57}">
      <dgm:prSet/>
      <dgm:spPr/>
      <dgm:t>
        <a:bodyPr/>
        <a:lstStyle/>
        <a:p>
          <a:endParaRPr lang="en-US"/>
        </a:p>
      </dgm:t>
    </dgm:pt>
    <dgm:pt modelId="{026664FF-7E56-432D-821B-1BE13D5F6189}" type="sibTrans" cxnId="{DE7BAA74-C68C-4D15-9B6D-7AFC3FEA3B57}">
      <dgm:prSet/>
      <dgm:spPr/>
      <dgm:t>
        <a:bodyPr/>
        <a:lstStyle/>
        <a:p>
          <a:endParaRPr lang="en-US"/>
        </a:p>
      </dgm:t>
    </dgm:pt>
    <dgm:pt modelId="{0A348A46-4BFF-4E5A-84A8-314FEA0DFEEF}">
      <dgm:prSet phldrT="[Text]" custT="1"/>
      <dgm:spPr/>
      <dgm:t>
        <a:bodyPr/>
        <a:lstStyle/>
        <a:p>
          <a:r>
            <a:rPr lang="en-US" sz="1400" dirty="0"/>
            <a:t>There are others in GA in the spring if desired</a:t>
          </a:r>
        </a:p>
      </dgm:t>
    </dgm:pt>
    <dgm:pt modelId="{F51A4231-3B4B-4CBC-9DC7-999CA05A26F5}" type="parTrans" cxnId="{C7CAE070-3C57-48BA-BAF7-AEF05CF0E5A1}">
      <dgm:prSet/>
      <dgm:spPr/>
      <dgm:t>
        <a:bodyPr/>
        <a:lstStyle/>
        <a:p>
          <a:endParaRPr lang="en-US"/>
        </a:p>
      </dgm:t>
    </dgm:pt>
    <dgm:pt modelId="{50627316-0DC4-4658-BFA6-B8A2C1A4B9D3}" type="sibTrans" cxnId="{C7CAE070-3C57-48BA-BAF7-AEF05CF0E5A1}">
      <dgm:prSet/>
      <dgm:spPr/>
      <dgm:t>
        <a:bodyPr/>
        <a:lstStyle/>
        <a:p>
          <a:endParaRPr lang="en-US"/>
        </a:p>
      </dgm:t>
    </dgm:pt>
    <dgm:pt modelId="{49F81772-A3E3-4BCB-B690-FA1E1431D720}">
      <dgm:prSet phldrT="[Text]" custT="1"/>
      <dgm:spPr/>
      <dgm:t>
        <a:bodyPr/>
        <a:lstStyle/>
        <a:p>
          <a:r>
            <a:rPr lang="en-US" sz="1400" dirty="0"/>
            <a:t>Amounts are tentatively $500, $750, and $1000</a:t>
          </a:r>
        </a:p>
      </dgm:t>
    </dgm:pt>
    <dgm:pt modelId="{8163DDD0-7571-4E2E-A8D5-08A5051CCFD6}" type="parTrans" cxnId="{9565A41A-CDD0-4E69-94BD-90D861B92470}">
      <dgm:prSet/>
      <dgm:spPr/>
      <dgm:t>
        <a:bodyPr/>
        <a:lstStyle/>
        <a:p>
          <a:endParaRPr lang="en-US"/>
        </a:p>
      </dgm:t>
    </dgm:pt>
    <dgm:pt modelId="{A1CDDD74-3A71-4C31-86DB-08B352D2AABB}" type="sibTrans" cxnId="{9565A41A-CDD0-4E69-94BD-90D861B92470}">
      <dgm:prSet/>
      <dgm:spPr/>
      <dgm:t>
        <a:bodyPr/>
        <a:lstStyle/>
        <a:p>
          <a:endParaRPr lang="en-US"/>
        </a:p>
      </dgm:t>
    </dgm:pt>
    <dgm:pt modelId="{9C4E9065-248D-4592-9863-52FF26C17824}">
      <dgm:prSet phldrT="[Text]" custT="1"/>
      <dgm:spPr/>
      <dgm:t>
        <a:bodyPr/>
        <a:lstStyle/>
        <a:p>
          <a:r>
            <a:rPr lang="en-US" sz="1400" dirty="0"/>
            <a:t>Winners last year included “Escape Room”, “Lego Alive”, and ”3D Printer”</a:t>
          </a:r>
        </a:p>
      </dgm:t>
    </dgm:pt>
    <dgm:pt modelId="{4366B75B-26F1-4944-82A3-EA2ED7EE599E}" type="parTrans" cxnId="{ABB2C14D-A04C-44CD-B403-3AFD678F5DE6}">
      <dgm:prSet/>
      <dgm:spPr/>
      <dgm:t>
        <a:bodyPr/>
        <a:lstStyle/>
        <a:p>
          <a:endParaRPr lang="en-US"/>
        </a:p>
      </dgm:t>
    </dgm:pt>
    <dgm:pt modelId="{3CE00F3F-FFCF-4520-B8F1-B87827BF3221}" type="sibTrans" cxnId="{ABB2C14D-A04C-44CD-B403-3AFD678F5DE6}">
      <dgm:prSet/>
      <dgm:spPr/>
      <dgm:t>
        <a:bodyPr/>
        <a:lstStyle/>
        <a:p>
          <a:endParaRPr lang="en-US"/>
        </a:p>
      </dgm:t>
    </dgm:pt>
    <dgm:pt modelId="{C926D52B-E77F-45B5-87AD-B63CFFAB108F}">
      <dgm:prSet phldrT="[Text]"/>
      <dgm:spPr/>
      <dgm:t>
        <a:bodyPr/>
        <a:lstStyle/>
        <a:p>
          <a:r>
            <a:rPr lang="en-US" dirty="0"/>
            <a:t>Details to come on how to register a team</a:t>
          </a:r>
        </a:p>
      </dgm:t>
    </dgm:pt>
    <dgm:pt modelId="{699B006E-F197-4202-B8D5-B8D34BDB9AAE}" type="parTrans" cxnId="{31E51E0A-9CD3-4257-BE26-69F220554A90}">
      <dgm:prSet/>
      <dgm:spPr/>
      <dgm:t>
        <a:bodyPr/>
        <a:lstStyle/>
        <a:p>
          <a:endParaRPr lang="en-US"/>
        </a:p>
      </dgm:t>
    </dgm:pt>
    <dgm:pt modelId="{79DF0B7B-D461-46E5-A8BA-9E8BB96CD8C8}" type="sibTrans" cxnId="{31E51E0A-9CD3-4257-BE26-69F220554A90}">
      <dgm:prSet/>
      <dgm:spPr/>
      <dgm:t>
        <a:bodyPr/>
        <a:lstStyle/>
        <a:p>
          <a:endParaRPr lang="en-US"/>
        </a:p>
      </dgm:t>
    </dgm:pt>
    <dgm:pt modelId="{4CF72CE2-15BD-4528-9D7E-DAD6D92B0BEC}">
      <dgm:prSet phldrT="[Text]" custT="1"/>
      <dgm:spPr/>
      <dgm:t>
        <a:bodyPr/>
        <a:lstStyle/>
        <a:p>
          <a:r>
            <a:rPr lang="en-US" sz="1400" dirty="0"/>
            <a:t>See timeline </a:t>
          </a:r>
        </a:p>
      </dgm:t>
    </dgm:pt>
    <dgm:pt modelId="{5E565538-1859-48B8-B19F-6D8CF3137FED}" type="parTrans" cxnId="{666B9CD5-A149-425E-975E-B7F051ADABD7}">
      <dgm:prSet/>
      <dgm:spPr/>
      <dgm:t>
        <a:bodyPr/>
        <a:lstStyle/>
        <a:p>
          <a:endParaRPr lang="en-US"/>
        </a:p>
      </dgm:t>
    </dgm:pt>
    <dgm:pt modelId="{D9C69EED-26C6-4622-9DD7-F617F28B0C0A}" type="sibTrans" cxnId="{666B9CD5-A149-425E-975E-B7F051ADABD7}">
      <dgm:prSet/>
      <dgm:spPr/>
      <dgm:t>
        <a:bodyPr/>
        <a:lstStyle/>
        <a:p>
          <a:endParaRPr lang="en-US"/>
        </a:p>
      </dgm:t>
    </dgm:pt>
    <dgm:pt modelId="{27E51F24-E555-4740-AB1A-860DAF89F833}">
      <dgm:prSet/>
      <dgm:spPr/>
      <dgm:t>
        <a:bodyPr/>
        <a:lstStyle/>
        <a:p>
          <a:r>
            <a:rPr lang="en-US" b="1"/>
            <a:t>STEP up to STEM</a:t>
          </a:r>
          <a:endParaRPr lang="en-US" b="1" dirty="0"/>
        </a:p>
      </dgm:t>
    </dgm:pt>
    <dgm:pt modelId="{E4A5E001-F885-435F-8578-90730B2AF804}" type="parTrans" cxnId="{01EE238A-4836-41D4-8FD1-4D5C41C84E65}">
      <dgm:prSet/>
      <dgm:spPr/>
      <dgm:t>
        <a:bodyPr/>
        <a:lstStyle/>
        <a:p>
          <a:endParaRPr lang="en-US"/>
        </a:p>
      </dgm:t>
    </dgm:pt>
    <dgm:pt modelId="{D9914BC4-0EC8-427A-8511-D3B3CDE102C5}" type="sibTrans" cxnId="{01EE238A-4836-41D4-8FD1-4D5C41C84E65}">
      <dgm:prSet/>
      <dgm:spPr/>
      <dgm:t>
        <a:bodyPr/>
        <a:lstStyle/>
        <a:p>
          <a:endParaRPr lang="en-US"/>
        </a:p>
      </dgm:t>
    </dgm:pt>
    <dgm:pt modelId="{94685A2A-6366-4B2E-BE89-BDE900E89C0C}">
      <dgm:prSet/>
      <dgm:spPr/>
      <dgm:t>
        <a:bodyPr/>
        <a:lstStyle/>
        <a:p>
          <a:r>
            <a:rPr lang="en-US" dirty="0"/>
            <a:t>SRS pre-planned Trips (Virtual/in-person): Mass Spectrometry, nature hikes, and macroinvertebrates</a:t>
          </a:r>
        </a:p>
      </dgm:t>
    </dgm:pt>
    <dgm:pt modelId="{8C0A2670-D742-47F1-9FEF-38646297E9D5}" type="parTrans" cxnId="{CD0F1AB4-E1E4-4BBA-A440-E8C003F524CE}">
      <dgm:prSet/>
      <dgm:spPr/>
      <dgm:t>
        <a:bodyPr/>
        <a:lstStyle/>
        <a:p>
          <a:endParaRPr lang="en-US"/>
        </a:p>
      </dgm:t>
    </dgm:pt>
    <dgm:pt modelId="{FFF7FC17-62F1-46EA-B3E4-A3668A669094}" type="sibTrans" cxnId="{CD0F1AB4-E1E4-4BBA-A440-E8C003F524CE}">
      <dgm:prSet/>
      <dgm:spPr/>
      <dgm:t>
        <a:bodyPr/>
        <a:lstStyle/>
        <a:p>
          <a:endParaRPr lang="en-US"/>
        </a:p>
      </dgm:t>
    </dgm:pt>
    <dgm:pt modelId="{0B519E94-4ED1-4606-985B-CBBECF0BB537}">
      <dgm:prSet/>
      <dgm:spPr/>
      <dgm:t>
        <a:bodyPr/>
        <a:lstStyle/>
        <a:p>
          <a:r>
            <a:rPr lang="en-US" i="1" dirty="0"/>
            <a:t>We can also </a:t>
          </a:r>
          <a:r>
            <a:rPr lang="en-US" i="1" dirty="0">
              <a:solidFill>
                <a:srgbClr val="FFC000"/>
              </a:solidFill>
            </a:rPr>
            <a:t>email </a:t>
          </a:r>
          <a:r>
            <a:rPr lang="en-US" i="1"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KimberlyF@usca.edu</a:t>
          </a:r>
          <a:r>
            <a:rPr lang="en-US" i="1" dirty="0">
              <a:solidFill>
                <a:srgbClr val="FFC000"/>
              </a:solidFill>
            </a:rPr>
            <a:t> </a:t>
          </a:r>
          <a:r>
            <a:rPr lang="en-US" i="1" dirty="0"/>
            <a:t>and set up a trip better suited to your class</a:t>
          </a:r>
          <a:endParaRPr lang="en-US" dirty="0"/>
        </a:p>
      </dgm:t>
    </dgm:pt>
    <dgm:pt modelId="{4E0CB8A5-7B71-488B-A972-BCC5C5403150}" type="parTrans" cxnId="{C9CFCA56-C3A9-4E09-9332-F1DAE6587D7B}">
      <dgm:prSet/>
      <dgm:spPr/>
      <dgm:t>
        <a:bodyPr/>
        <a:lstStyle/>
        <a:p>
          <a:endParaRPr lang="en-US"/>
        </a:p>
      </dgm:t>
    </dgm:pt>
    <dgm:pt modelId="{683973F1-B18B-4637-AB51-F536EEC91B9D}" type="sibTrans" cxnId="{C9CFCA56-C3A9-4E09-9332-F1DAE6587D7B}">
      <dgm:prSet/>
      <dgm:spPr/>
      <dgm:t>
        <a:bodyPr/>
        <a:lstStyle/>
        <a:p>
          <a:endParaRPr lang="en-US"/>
        </a:p>
      </dgm:t>
    </dgm:pt>
    <dgm:pt modelId="{EC8A11E3-7334-4A75-A71D-C6874FA1402C}">
      <dgm:prSet phldrT="[Text]" custT="1"/>
      <dgm:spPr/>
      <dgm:t>
        <a:bodyPr/>
        <a:lstStyle/>
        <a:p>
          <a:r>
            <a:rPr lang="en-US" sz="1400" dirty="0"/>
            <a:t>Topic, question, hypothesis, variables, supplies list, procedures/steps should already be done. </a:t>
          </a:r>
        </a:p>
      </dgm:t>
    </dgm:pt>
    <dgm:pt modelId="{7C81B3AE-5743-499D-8082-2199A63C10D5}" type="parTrans" cxnId="{5F99B63D-DE5A-4375-90D0-041224796CFF}">
      <dgm:prSet/>
      <dgm:spPr/>
      <dgm:t>
        <a:bodyPr/>
        <a:lstStyle/>
        <a:p>
          <a:endParaRPr lang="en-US"/>
        </a:p>
      </dgm:t>
    </dgm:pt>
    <dgm:pt modelId="{5959FEDE-0459-4C9B-B746-8D215586F213}" type="sibTrans" cxnId="{5F99B63D-DE5A-4375-90D0-041224796CFF}">
      <dgm:prSet/>
      <dgm:spPr/>
      <dgm:t>
        <a:bodyPr/>
        <a:lstStyle/>
        <a:p>
          <a:endParaRPr lang="en-US"/>
        </a:p>
      </dgm:t>
    </dgm:pt>
    <dgm:pt modelId="{670F0469-D889-4540-8231-DA5C097146AC}">
      <dgm:prSet phldrT="[Text]" custT="1"/>
      <dgm:spPr/>
      <dgm:t>
        <a:bodyPr/>
        <a:lstStyle/>
        <a:p>
          <a:r>
            <a:rPr lang="en-US" sz="1400" dirty="0"/>
            <a:t>Final project due Nov 17. </a:t>
          </a:r>
        </a:p>
      </dgm:t>
    </dgm:pt>
    <dgm:pt modelId="{DF859488-CE65-4828-A4E7-4B1A998FE657}" type="parTrans" cxnId="{EA7A286C-8187-485A-ACA3-B94C853F55FC}">
      <dgm:prSet/>
      <dgm:spPr/>
      <dgm:t>
        <a:bodyPr/>
        <a:lstStyle/>
        <a:p>
          <a:endParaRPr lang="en-US"/>
        </a:p>
      </dgm:t>
    </dgm:pt>
    <dgm:pt modelId="{094097A8-A0A6-4743-8F9D-259C23CE9D9E}" type="sibTrans" cxnId="{EA7A286C-8187-485A-ACA3-B94C853F55FC}">
      <dgm:prSet/>
      <dgm:spPr/>
      <dgm:t>
        <a:bodyPr/>
        <a:lstStyle/>
        <a:p>
          <a:endParaRPr lang="en-US"/>
        </a:p>
      </dgm:t>
    </dgm:pt>
    <dgm:pt modelId="{22C85864-AF13-4C33-BE48-238E76B6A07F}" type="pres">
      <dgm:prSet presAssocID="{5BD42453-9FB4-46EA-B2C1-DC25BFA423C4}" presName="Name0" presStyleCnt="0">
        <dgm:presLayoutVars>
          <dgm:dir/>
          <dgm:resizeHandles val="exact"/>
        </dgm:presLayoutVars>
      </dgm:prSet>
      <dgm:spPr/>
    </dgm:pt>
    <dgm:pt modelId="{04ECD468-03D7-4556-8155-E5592647C2A9}" type="pres">
      <dgm:prSet presAssocID="{ECFD27E7-1E6C-4FBD-B7DF-5D006FD5154C}" presName="node" presStyleLbl="node1" presStyleIdx="0" presStyleCnt="4" custLinFactNeighborX="-12174" custLinFactNeighborY="-159">
        <dgm:presLayoutVars>
          <dgm:bulletEnabled val="1"/>
        </dgm:presLayoutVars>
      </dgm:prSet>
      <dgm:spPr/>
    </dgm:pt>
    <dgm:pt modelId="{8D82C55B-F2A3-402D-88BE-C0372AC6D14C}" type="pres">
      <dgm:prSet presAssocID="{571EBF09-FC4A-41D9-B596-74E8C0EB66C7}" presName="sibTrans" presStyleCnt="0"/>
      <dgm:spPr/>
    </dgm:pt>
    <dgm:pt modelId="{4F086099-AA92-4058-A026-D6B34AFD5CDC}" type="pres">
      <dgm:prSet presAssocID="{2F373C00-3092-4EFD-ABCB-53FE2ECAE2D7}" presName="node" presStyleLbl="node1" presStyleIdx="1" presStyleCnt="4">
        <dgm:presLayoutVars>
          <dgm:bulletEnabled val="1"/>
        </dgm:presLayoutVars>
      </dgm:prSet>
      <dgm:spPr/>
    </dgm:pt>
    <dgm:pt modelId="{46BC2295-9DB9-4D73-973F-89773B1CC906}" type="pres">
      <dgm:prSet presAssocID="{F091F08B-F3FB-4FA8-A7FB-F471905596CA}" presName="sibTrans" presStyleCnt="0"/>
      <dgm:spPr/>
    </dgm:pt>
    <dgm:pt modelId="{6A9778F0-65FF-464B-8F33-252ED69A2B94}" type="pres">
      <dgm:prSet presAssocID="{BB58A852-A791-444F-823F-60E2C2506568}" presName="node" presStyleLbl="node1" presStyleIdx="2" presStyleCnt="4" custLinFactNeighborX="11851">
        <dgm:presLayoutVars>
          <dgm:bulletEnabled val="1"/>
        </dgm:presLayoutVars>
      </dgm:prSet>
      <dgm:spPr/>
    </dgm:pt>
    <dgm:pt modelId="{5F316CFE-E68A-4C40-9FDA-3986E4430739}" type="pres">
      <dgm:prSet presAssocID="{913A7801-69AA-4BA9-8A94-FE46D950EBCA}" presName="sibTrans" presStyleCnt="0"/>
      <dgm:spPr/>
    </dgm:pt>
    <dgm:pt modelId="{E8196556-E991-4977-B0C2-61F844D35D13}" type="pres">
      <dgm:prSet presAssocID="{27E51F24-E555-4740-AB1A-860DAF89F833}" presName="node" presStyleLbl="node1" presStyleIdx="3" presStyleCnt="4">
        <dgm:presLayoutVars>
          <dgm:bulletEnabled val="1"/>
        </dgm:presLayoutVars>
      </dgm:prSet>
      <dgm:spPr/>
    </dgm:pt>
  </dgm:ptLst>
  <dgm:cxnLst>
    <dgm:cxn modelId="{F57C5B05-D225-49BF-BA27-ABEDF7D3E8C8}" type="presOf" srcId="{2F373C00-3092-4EFD-ABCB-53FE2ECAE2D7}" destId="{4F086099-AA92-4058-A026-D6B34AFD5CDC}" srcOrd="0" destOrd="0" presId="urn:microsoft.com/office/officeart/2005/8/layout/hList6"/>
    <dgm:cxn modelId="{31E51E0A-9CD3-4257-BE26-69F220554A90}" srcId="{BB58A852-A791-444F-823F-60E2C2506568}" destId="{C926D52B-E77F-45B5-87AD-B63CFFAB108F}" srcOrd="1" destOrd="0" parTransId="{699B006E-F197-4202-B8D5-B8D34BDB9AAE}" sibTransId="{79DF0B7B-D461-46E5-A8BA-9E8BB96CD8C8}"/>
    <dgm:cxn modelId="{9C3D840A-111C-41B7-9561-2FE2601B7D10}" type="presOf" srcId="{94685A2A-6366-4B2E-BE89-BDE900E89C0C}" destId="{E8196556-E991-4977-B0C2-61F844D35D13}" srcOrd="0" destOrd="1" presId="urn:microsoft.com/office/officeart/2005/8/layout/hList6"/>
    <dgm:cxn modelId="{9565A41A-CDD0-4E69-94BD-90D861B92470}" srcId="{2F373C00-3092-4EFD-ABCB-53FE2ECAE2D7}" destId="{49F81772-A3E3-4BCB-B690-FA1E1431D720}" srcOrd="1" destOrd="0" parTransId="{8163DDD0-7571-4E2E-A8D5-08A5051CCFD6}" sibTransId="{A1CDDD74-3A71-4C31-86DB-08B352D2AABB}"/>
    <dgm:cxn modelId="{43EB121E-9A9C-4961-87B4-EBBDD2E15929}" type="presOf" srcId="{0B519E94-4ED1-4606-985B-CBBECF0BB537}" destId="{E8196556-E991-4977-B0C2-61F844D35D13}" srcOrd="0" destOrd="2" presId="urn:microsoft.com/office/officeart/2005/8/layout/hList6"/>
    <dgm:cxn modelId="{BF5A2225-838D-4FD7-B901-06901DC5721C}" type="presOf" srcId="{0B51F8CB-AF9A-4E88-AAF7-93CD3E4B2367}" destId="{4F086099-AA92-4058-A026-D6B34AFD5CDC}" srcOrd="0" destOrd="4" presId="urn:microsoft.com/office/officeart/2005/8/layout/hList6"/>
    <dgm:cxn modelId="{ED824D2B-B34B-4A29-910F-B7CF193B40F7}" type="presOf" srcId="{5BD42453-9FB4-46EA-B2C1-DC25BFA423C4}" destId="{22C85864-AF13-4C33-BE48-238E76B6A07F}" srcOrd="0" destOrd="0" presId="urn:microsoft.com/office/officeart/2005/8/layout/hList6"/>
    <dgm:cxn modelId="{51F0B830-F1DD-4FC4-9611-DA523B0DF6AB}" srcId="{ECFD27E7-1E6C-4FBD-B7DF-5D006FD5154C}" destId="{AEC69519-C4A1-44B7-B99F-7DCEEAA68D00}" srcOrd="0" destOrd="0" parTransId="{461DA9DB-A673-4CFB-B76C-86C92551C679}" sibTransId="{C98C3E2D-7146-47FF-B632-368A6CBBEE66}"/>
    <dgm:cxn modelId="{19D9C531-73E0-4961-8372-DDCE8474CB57}" type="presOf" srcId="{AEC69519-C4A1-44B7-B99F-7DCEEAA68D00}" destId="{04ECD468-03D7-4556-8155-E5592647C2A9}" srcOrd="0" destOrd="1" presId="urn:microsoft.com/office/officeart/2005/8/layout/hList6"/>
    <dgm:cxn modelId="{5F99B63D-DE5A-4375-90D0-041224796CFF}" srcId="{4CF72CE2-15BD-4528-9D7E-DAD6D92B0BEC}" destId="{EC8A11E3-7334-4A75-A71D-C6874FA1402C}" srcOrd="0" destOrd="0" parTransId="{7C81B3AE-5743-499D-8082-2199A63C10D5}" sibTransId="{5959FEDE-0459-4C9B-B746-8D215586F213}"/>
    <dgm:cxn modelId="{80C3E564-F0A4-4B47-B666-72A5DC111ADF}" type="presOf" srcId="{C926D52B-E77F-45B5-87AD-B63CFFAB108F}" destId="{6A9778F0-65FF-464B-8F33-252ED69A2B94}" srcOrd="0" destOrd="2" presId="urn:microsoft.com/office/officeart/2005/8/layout/hList6"/>
    <dgm:cxn modelId="{EA7A286C-8187-485A-ACA3-B94C853F55FC}" srcId="{4CF72CE2-15BD-4528-9D7E-DAD6D92B0BEC}" destId="{670F0469-D889-4540-8231-DA5C097146AC}" srcOrd="1" destOrd="0" parTransId="{DF859488-CE65-4828-A4E7-4B1A998FE657}" sibTransId="{094097A8-A0A6-4743-8F9D-259C23CE9D9E}"/>
    <dgm:cxn modelId="{ABB2C14D-A04C-44CD-B403-3AFD678F5DE6}" srcId="{2F373C00-3092-4EFD-ABCB-53FE2ECAE2D7}" destId="{9C4E9065-248D-4592-9863-52FF26C17824}" srcOrd="2" destOrd="0" parTransId="{4366B75B-26F1-4944-82A3-EA2ED7EE599E}" sibTransId="{3CE00F3F-FFCF-4520-B8F1-B87827BF3221}"/>
    <dgm:cxn modelId="{C7CAE070-3C57-48BA-BAF7-AEF05CF0E5A1}" srcId="{ECFD27E7-1E6C-4FBD-B7DF-5D006FD5154C}" destId="{0A348A46-4BFF-4E5A-84A8-314FEA0DFEEF}" srcOrd="1" destOrd="0" parTransId="{F51A4231-3B4B-4CBC-9DC7-999CA05A26F5}" sibTransId="{50627316-0DC4-4658-BFA6-B8A2C1A4B9D3}"/>
    <dgm:cxn modelId="{DE7BAA74-C68C-4D15-9B6D-7AFC3FEA3B57}" srcId="{2F373C00-3092-4EFD-ABCB-53FE2ECAE2D7}" destId="{0B51F8CB-AF9A-4E88-AAF7-93CD3E4B2367}" srcOrd="3" destOrd="0" parTransId="{C7676F7F-B4FF-4490-8CB9-9F797ACA306D}" sibTransId="{026664FF-7E56-432D-821B-1BE13D5F6189}"/>
    <dgm:cxn modelId="{C9CFCA56-C3A9-4E09-9332-F1DAE6587D7B}" srcId="{27E51F24-E555-4740-AB1A-860DAF89F833}" destId="{0B519E94-4ED1-4606-985B-CBBECF0BB537}" srcOrd="1" destOrd="0" parTransId="{4E0CB8A5-7B71-488B-A972-BCC5C5403150}" sibTransId="{683973F1-B18B-4637-AB51-F536EEC91B9D}"/>
    <dgm:cxn modelId="{4B376480-53D8-4776-B133-D7E58F7EF03D}" type="presOf" srcId="{49F81772-A3E3-4BCB-B690-FA1E1431D720}" destId="{4F086099-AA92-4058-A026-D6B34AFD5CDC}" srcOrd="0" destOrd="2" presId="urn:microsoft.com/office/officeart/2005/8/layout/hList6"/>
    <dgm:cxn modelId="{43D80284-77BA-4600-81B6-B0EC649AF5BA}" type="presOf" srcId="{BB58A852-A791-444F-823F-60E2C2506568}" destId="{6A9778F0-65FF-464B-8F33-252ED69A2B94}" srcOrd="0" destOrd="0" presId="urn:microsoft.com/office/officeart/2005/8/layout/hList6"/>
    <dgm:cxn modelId="{01EE238A-4836-41D4-8FD1-4D5C41C84E65}" srcId="{5BD42453-9FB4-46EA-B2C1-DC25BFA423C4}" destId="{27E51F24-E555-4740-AB1A-860DAF89F833}" srcOrd="3" destOrd="0" parTransId="{E4A5E001-F885-435F-8578-90730B2AF804}" sibTransId="{D9914BC4-0EC8-427A-8511-D3B3CDE102C5}"/>
    <dgm:cxn modelId="{89354C8F-F985-426B-9EAD-3D0B0768CF65}" type="presOf" srcId="{27E51F24-E555-4740-AB1A-860DAF89F833}" destId="{E8196556-E991-4977-B0C2-61F844D35D13}" srcOrd="0" destOrd="0" presId="urn:microsoft.com/office/officeart/2005/8/layout/hList6"/>
    <dgm:cxn modelId="{EBE99594-8186-4C30-9531-7792D7EC117E}" type="presOf" srcId="{EC8A11E3-7334-4A75-A71D-C6874FA1402C}" destId="{04ECD468-03D7-4556-8155-E5592647C2A9}" srcOrd="0" destOrd="4" presId="urn:microsoft.com/office/officeart/2005/8/layout/hList6"/>
    <dgm:cxn modelId="{24964CA5-47D2-440A-9CE2-9051CFB8C044}" type="presOf" srcId="{33EE5D48-D037-46ED-9656-19AD607E0735}" destId="{4F086099-AA92-4058-A026-D6B34AFD5CDC}" srcOrd="0" destOrd="1" presId="urn:microsoft.com/office/officeart/2005/8/layout/hList6"/>
    <dgm:cxn modelId="{8925FEAB-A8C0-4E66-AAEA-FA12C8784555}" srcId="{BB58A852-A791-444F-823F-60E2C2506568}" destId="{EE751939-69D0-4F7F-939A-191E251A8636}" srcOrd="0" destOrd="0" parTransId="{380D8C5C-A40A-4816-A859-3204645A3CA5}" sibTransId="{4183A2A5-E3D0-4F51-A4DD-C65397C1D569}"/>
    <dgm:cxn modelId="{3E16B7B1-8C78-46F4-AFC6-768D13A48E84}" srcId="{2F373C00-3092-4EFD-ABCB-53FE2ECAE2D7}" destId="{33EE5D48-D037-46ED-9656-19AD607E0735}" srcOrd="0" destOrd="0" parTransId="{48560948-B43F-4698-9394-635587316903}" sibTransId="{F666D37B-3973-4E3C-822B-DF4B36D1D6E4}"/>
    <dgm:cxn modelId="{CD0F1AB4-E1E4-4BBA-A440-E8C003F524CE}" srcId="{27E51F24-E555-4740-AB1A-860DAF89F833}" destId="{94685A2A-6366-4B2E-BE89-BDE900E89C0C}" srcOrd="0" destOrd="0" parTransId="{8C0A2670-D742-47F1-9FEF-38646297E9D5}" sibTransId="{FFF7FC17-62F1-46EA-B3E4-A3668A669094}"/>
    <dgm:cxn modelId="{BDA985BB-F955-401A-AA3F-FF60C000A954}" srcId="{5BD42453-9FB4-46EA-B2C1-DC25BFA423C4}" destId="{2F373C00-3092-4EFD-ABCB-53FE2ECAE2D7}" srcOrd="1" destOrd="0" parTransId="{25A3E723-9B09-4458-9624-123850395B32}" sibTransId="{F091F08B-F3FB-4FA8-A7FB-F471905596CA}"/>
    <dgm:cxn modelId="{E655A7BB-1687-4724-9B89-000C873138DF}" srcId="{5BD42453-9FB4-46EA-B2C1-DC25BFA423C4}" destId="{BB58A852-A791-444F-823F-60E2C2506568}" srcOrd="2" destOrd="0" parTransId="{AD0E89B2-3816-44F9-A4EF-6F11F0D914DF}" sibTransId="{913A7801-69AA-4BA9-8A94-FE46D950EBCA}"/>
    <dgm:cxn modelId="{E99554C3-AD7E-4241-A01C-6A6C611614F5}" type="presOf" srcId="{EE751939-69D0-4F7F-939A-191E251A8636}" destId="{6A9778F0-65FF-464B-8F33-252ED69A2B94}" srcOrd="0" destOrd="1" presId="urn:microsoft.com/office/officeart/2005/8/layout/hList6"/>
    <dgm:cxn modelId="{1F0CEFC6-D735-4976-A81D-043B3872512B}" type="presOf" srcId="{670F0469-D889-4540-8231-DA5C097146AC}" destId="{04ECD468-03D7-4556-8155-E5592647C2A9}" srcOrd="0" destOrd="5" presId="urn:microsoft.com/office/officeart/2005/8/layout/hList6"/>
    <dgm:cxn modelId="{AF7C07C8-A558-4C57-9EA6-C0E441F71964}" type="presOf" srcId="{9C4E9065-248D-4592-9863-52FF26C17824}" destId="{4F086099-AA92-4058-A026-D6B34AFD5CDC}" srcOrd="0" destOrd="3" presId="urn:microsoft.com/office/officeart/2005/8/layout/hList6"/>
    <dgm:cxn modelId="{86AD10CE-ABAD-4E47-B771-B2758C9264CC}" type="presOf" srcId="{0A348A46-4BFF-4E5A-84A8-314FEA0DFEEF}" destId="{04ECD468-03D7-4556-8155-E5592647C2A9}" srcOrd="0" destOrd="2" presId="urn:microsoft.com/office/officeart/2005/8/layout/hList6"/>
    <dgm:cxn modelId="{666B9CD5-A149-425E-975E-B7F051ADABD7}" srcId="{ECFD27E7-1E6C-4FBD-B7DF-5D006FD5154C}" destId="{4CF72CE2-15BD-4528-9D7E-DAD6D92B0BEC}" srcOrd="2" destOrd="0" parTransId="{5E565538-1859-48B8-B19F-6D8CF3137FED}" sibTransId="{D9C69EED-26C6-4622-9DD7-F617F28B0C0A}"/>
    <dgm:cxn modelId="{8BE24BEE-DCDC-4EA9-A4F3-1ED3522A2DBE}" srcId="{5BD42453-9FB4-46EA-B2C1-DC25BFA423C4}" destId="{ECFD27E7-1E6C-4FBD-B7DF-5D006FD5154C}" srcOrd="0" destOrd="0" parTransId="{5DA63C07-E234-4720-9270-8BFD8983F612}" sibTransId="{571EBF09-FC4A-41D9-B596-74E8C0EB66C7}"/>
    <dgm:cxn modelId="{16CCFFF1-CAE9-4AA8-8A5A-B6B15B1DBFB2}" type="presOf" srcId="{4CF72CE2-15BD-4528-9D7E-DAD6D92B0BEC}" destId="{04ECD468-03D7-4556-8155-E5592647C2A9}" srcOrd="0" destOrd="3" presId="urn:microsoft.com/office/officeart/2005/8/layout/hList6"/>
    <dgm:cxn modelId="{83B514FA-3949-43B3-8039-5F4D1F80AD99}" type="presOf" srcId="{ECFD27E7-1E6C-4FBD-B7DF-5D006FD5154C}" destId="{04ECD468-03D7-4556-8155-E5592647C2A9}" srcOrd="0" destOrd="0" presId="urn:microsoft.com/office/officeart/2005/8/layout/hList6"/>
    <dgm:cxn modelId="{23F9B096-BBAC-448F-8444-09F7B086184C}" type="presParOf" srcId="{22C85864-AF13-4C33-BE48-238E76B6A07F}" destId="{04ECD468-03D7-4556-8155-E5592647C2A9}" srcOrd="0" destOrd="0" presId="urn:microsoft.com/office/officeart/2005/8/layout/hList6"/>
    <dgm:cxn modelId="{3C5B35F2-BAD2-4820-A113-729DEC75DD2A}" type="presParOf" srcId="{22C85864-AF13-4C33-BE48-238E76B6A07F}" destId="{8D82C55B-F2A3-402D-88BE-C0372AC6D14C}" srcOrd="1" destOrd="0" presId="urn:microsoft.com/office/officeart/2005/8/layout/hList6"/>
    <dgm:cxn modelId="{FE66DBCB-665C-43CE-9FE8-4F2B67DB4EC4}" type="presParOf" srcId="{22C85864-AF13-4C33-BE48-238E76B6A07F}" destId="{4F086099-AA92-4058-A026-D6B34AFD5CDC}" srcOrd="2" destOrd="0" presId="urn:microsoft.com/office/officeart/2005/8/layout/hList6"/>
    <dgm:cxn modelId="{43F865B1-B192-4B4B-9D63-02AABC5550C8}" type="presParOf" srcId="{22C85864-AF13-4C33-BE48-238E76B6A07F}" destId="{46BC2295-9DB9-4D73-973F-89773B1CC906}" srcOrd="3" destOrd="0" presId="urn:microsoft.com/office/officeart/2005/8/layout/hList6"/>
    <dgm:cxn modelId="{E28AE530-E705-480E-94A4-3519BFD9C2E5}" type="presParOf" srcId="{22C85864-AF13-4C33-BE48-238E76B6A07F}" destId="{6A9778F0-65FF-464B-8F33-252ED69A2B94}" srcOrd="4" destOrd="0" presId="urn:microsoft.com/office/officeart/2005/8/layout/hList6"/>
    <dgm:cxn modelId="{765AC7F9-1A27-4826-BC31-03A3777E0226}" type="presParOf" srcId="{22C85864-AF13-4C33-BE48-238E76B6A07F}" destId="{5F316CFE-E68A-4C40-9FDA-3986E4430739}" srcOrd="5" destOrd="0" presId="urn:microsoft.com/office/officeart/2005/8/layout/hList6"/>
    <dgm:cxn modelId="{333ED606-186D-4657-A3C1-5249405D0C31}" type="presParOf" srcId="{22C85864-AF13-4C33-BE48-238E76B6A07F}" destId="{E8196556-E991-4977-B0C2-61F844D35D1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CD468-03D7-4556-8155-E5592647C2A9}">
      <dsp:nvSpPr>
        <dsp:cNvPr id="0" name=""/>
        <dsp:cNvSpPr/>
      </dsp:nvSpPr>
      <dsp:spPr>
        <a:xfrm rot="16200000">
          <a:off x="-1305288" y="1305288"/>
          <a:ext cx="4945121" cy="2334544"/>
        </a:xfrm>
        <a:prstGeom prst="flowChartManualOperation">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t>Mastery Connect</a:t>
          </a:r>
        </a:p>
        <a:p>
          <a:pPr marL="171450" lvl="1" indent="-171450" algn="l" defTabSz="711200">
            <a:lnSpc>
              <a:spcPct val="90000"/>
            </a:lnSpc>
            <a:spcBef>
              <a:spcPct val="0"/>
            </a:spcBef>
            <a:spcAft>
              <a:spcPct val="15000"/>
            </a:spcAft>
            <a:buChar char="•"/>
          </a:pPr>
          <a:r>
            <a:rPr lang="en-US" sz="1600" kern="1200" dirty="0"/>
            <a:t>District pre and post assessments are now available in Mastery Connect</a:t>
          </a:r>
        </a:p>
        <a:p>
          <a:pPr marL="171450" lvl="1" indent="-171450" algn="l" defTabSz="711200">
            <a:lnSpc>
              <a:spcPct val="90000"/>
            </a:lnSpc>
            <a:spcBef>
              <a:spcPct val="0"/>
            </a:spcBef>
            <a:spcAft>
              <a:spcPct val="15000"/>
            </a:spcAft>
            <a:buChar char="•"/>
          </a:pPr>
          <a:r>
            <a:rPr lang="en-US" sz="1600" kern="1200" dirty="0"/>
            <a:t>Go to Community </a:t>
          </a:r>
          <a:r>
            <a:rPr lang="en-US" sz="1600" kern="1200" dirty="0">
              <a:sym typeface="Wingdings" panose="05000000000000000000" pitchFamily="2" charset="2"/>
            </a:rPr>
            <a:t> A</a:t>
          </a:r>
          <a:r>
            <a:rPr lang="en-US" sz="1600" kern="1200" dirty="0"/>
            <a:t>ssessments with the district approved check mark </a:t>
          </a:r>
          <a:r>
            <a:rPr lang="en-US" sz="1600" kern="1200" dirty="0">
              <a:sym typeface="Wingdings" panose="05000000000000000000" pitchFamily="2" charset="2"/>
            </a:rPr>
            <a:t></a:t>
          </a:r>
          <a:r>
            <a:rPr lang="en-US" sz="1600" kern="1200" dirty="0"/>
            <a:t>Assign to your trackers.</a:t>
          </a:r>
        </a:p>
      </dsp:txBody>
      <dsp:txXfrm rot="5400000">
        <a:off x="0" y="989024"/>
        <a:ext cx="2334544" cy="2967073"/>
      </dsp:txXfrm>
    </dsp:sp>
    <dsp:sp modelId="{4F086099-AA92-4058-A026-D6B34AFD5CDC}">
      <dsp:nvSpPr>
        <dsp:cNvPr id="0" name=""/>
        <dsp:cNvSpPr/>
      </dsp:nvSpPr>
      <dsp:spPr>
        <a:xfrm rot="16200000">
          <a:off x="1190375" y="1305288"/>
          <a:ext cx="4945121" cy="2334544"/>
        </a:xfrm>
        <a:prstGeom prst="flowChartManualOperation">
          <a:avLst/>
        </a:prstGeom>
        <a:solidFill>
          <a:schemeClr val="accent5">
            <a:shade val="50000"/>
            <a:hueOff val="64475"/>
            <a:satOff val="-7942"/>
            <a:lumOff val="22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GHP Applications</a:t>
          </a:r>
        </a:p>
        <a:p>
          <a:pPr marL="114300" lvl="1" indent="-114300" algn="l" defTabSz="622300">
            <a:lnSpc>
              <a:spcPct val="90000"/>
            </a:lnSpc>
            <a:spcBef>
              <a:spcPct val="0"/>
            </a:spcBef>
            <a:spcAft>
              <a:spcPct val="15000"/>
            </a:spcAft>
            <a:buChar char="•"/>
          </a:pPr>
          <a:r>
            <a:rPr lang="en-US" sz="1400" kern="1200" dirty="0"/>
            <a:t>Governor’s Program applications are due October 3</a:t>
          </a:r>
          <a:r>
            <a:rPr lang="en-US" sz="1400" kern="1200" baseline="30000" dirty="0"/>
            <a:t>rd</a:t>
          </a:r>
          <a:r>
            <a:rPr lang="en-US" sz="1400" kern="1200" dirty="0"/>
            <a:t> for 10</a:t>
          </a:r>
          <a:r>
            <a:rPr lang="en-US" sz="1400" kern="1200" baseline="30000" dirty="0"/>
            <a:t>th</a:t>
          </a:r>
          <a:r>
            <a:rPr lang="en-US" sz="1400" kern="1200" dirty="0"/>
            <a:t> / 11</a:t>
          </a:r>
          <a:r>
            <a:rPr lang="en-US" sz="1400" kern="1200" baseline="30000" dirty="0"/>
            <a:t>th</a:t>
          </a:r>
          <a:r>
            <a:rPr lang="en-US" sz="1400" kern="1200" dirty="0"/>
            <a:t> grade students.</a:t>
          </a:r>
        </a:p>
        <a:p>
          <a:pPr marL="114300" lvl="1" indent="-114300" algn="l" defTabSz="6223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r>
            <a:rPr lang="en-US" sz="1800" b="1" kern="1200" dirty="0"/>
            <a:t>HMH MATH</a:t>
          </a:r>
        </a:p>
        <a:p>
          <a:pPr marL="228600" lvl="2" indent="-114300" algn="l" defTabSz="622300">
            <a:lnSpc>
              <a:spcPct val="90000"/>
            </a:lnSpc>
            <a:spcBef>
              <a:spcPct val="0"/>
            </a:spcBef>
            <a:spcAft>
              <a:spcPct val="15000"/>
            </a:spcAft>
            <a:buChar char="•"/>
          </a:pPr>
          <a:r>
            <a:rPr lang="en-US" sz="1400" b="0" kern="1200" dirty="0"/>
            <a:t>Access through launchpad or Math Canvas course to utilize resources</a:t>
          </a:r>
        </a:p>
      </dsp:txBody>
      <dsp:txXfrm rot="5400000">
        <a:off x="2495663" y="989024"/>
        <a:ext cx="2334544" cy="2967073"/>
      </dsp:txXfrm>
    </dsp:sp>
    <dsp:sp modelId="{6A9778F0-65FF-464B-8F33-252ED69A2B94}">
      <dsp:nvSpPr>
        <dsp:cNvPr id="0" name=""/>
        <dsp:cNvSpPr/>
      </dsp:nvSpPr>
      <dsp:spPr>
        <a:xfrm rot="16200000">
          <a:off x="3737110" y="1305288"/>
          <a:ext cx="4945121" cy="2334544"/>
        </a:xfrm>
        <a:prstGeom prst="flowChartManualOperation">
          <a:avLst/>
        </a:prstGeom>
        <a:solidFill>
          <a:schemeClr val="accent5">
            <a:shade val="50000"/>
            <a:hueOff val="128950"/>
            <a:satOff val="-15884"/>
            <a:lumOff val="446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GA Mathematics Conference</a:t>
          </a:r>
        </a:p>
        <a:p>
          <a:pPr marL="114300" lvl="1" indent="-114300" algn="l" defTabSz="622300">
            <a:lnSpc>
              <a:spcPct val="90000"/>
            </a:lnSpc>
            <a:spcBef>
              <a:spcPct val="0"/>
            </a:spcBef>
            <a:spcAft>
              <a:spcPct val="15000"/>
            </a:spcAft>
            <a:buChar char="•"/>
          </a:pPr>
          <a:r>
            <a:rPr lang="en-US" sz="1400" kern="1200" dirty="0"/>
            <a:t>October 18-20 at Rock Eagle. </a:t>
          </a:r>
        </a:p>
        <a:p>
          <a:pPr marL="114300" lvl="1" indent="-114300" algn="l" defTabSz="622300">
            <a:lnSpc>
              <a:spcPct val="90000"/>
            </a:lnSpc>
            <a:spcBef>
              <a:spcPct val="0"/>
            </a:spcBef>
            <a:spcAft>
              <a:spcPct val="15000"/>
            </a:spcAft>
            <a:buChar char="•"/>
          </a:pPr>
          <a:r>
            <a:rPr lang="en-US" sz="1400" kern="1200" dirty="0"/>
            <a:t>All costs must be assumed by the school. </a:t>
          </a:r>
        </a:p>
      </dsp:txBody>
      <dsp:txXfrm rot="5400000">
        <a:off x="5042398" y="989024"/>
        <a:ext cx="2334544" cy="2967073"/>
      </dsp:txXfrm>
    </dsp:sp>
    <dsp:sp modelId="{E8196556-E991-4977-B0C2-61F844D35D13}">
      <dsp:nvSpPr>
        <dsp:cNvPr id="0" name=""/>
        <dsp:cNvSpPr/>
      </dsp:nvSpPr>
      <dsp:spPr>
        <a:xfrm rot="16200000">
          <a:off x="6225997" y="1305288"/>
          <a:ext cx="4945121" cy="2334544"/>
        </a:xfrm>
        <a:prstGeom prst="flowChartManualOperation">
          <a:avLst/>
        </a:prstGeom>
        <a:solidFill>
          <a:schemeClr val="accent5">
            <a:shade val="50000"/>
            <a:hueOff val="64475"/>
            <a:satOff val="-7942"/>
            <a:lumOff val="22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Resources</a:t>
          </a:r>
        </a:p>
        <a:p>
          <a:pPr marL="114300" lvl="1" indent="-114300" algn="l" defTabSz="622300">
            <a:lnSpc>
              <a:spcPct val="90000"/>
            </a:lnSpc>
            <a:spcBef>
              <a:spcPct val="0"/>
            </a:spcBef>
            <a:spcAft>
              <a:spcPct val="15000"/>
            </a:spcAft>
            <a:buChar char="•"/>
          </a:pPr>
          <a:r>
            <a:rPr lang="en-US" sz="1400" kern="1200" dirty="0">
              <a:solidFill>
                <a:schemeClr val="bg1"/>
              </a:solidFill>
            </a:rPr>
            <a:t>RESA and Hand2Mind offer in person and virtual conferences and webinars:</a:t>
          </a:r>
        </a:p>
        <a:p>
          <a:pPr marL="114300" lvl="1" indent="-114300" algn="l" defTabSz="622300">
            <a:lnSpc>
              <a:spcPct val="90000"/>
            </a:lnSpc>
            <a:spcBef>
              <a:spcPct val="0"/>
            </a:spcBef>
            <a:spcAft>
              <a:spcPct val="15000"/>
            </a:spcAft>
            <a:buChar char="•"/>
          </a:pPr>
          <a:r>
            <a:rPr lang="en-US" sz="1400" kern="1200" dirty="0"/>
            <a:t>RESA </a:t>
          </a:r>
          <a:r>
            <a:rPr lang="en-US" sz="1400" kern="1200"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https://registration.csraresa.org/PL_Session_List_Public_View.asp</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rPr>
            <a:t>Hand2Mind</a:t>
          </a:r>
          <a:r>
            <a:rPr lang="en-US" sz="1400" kern="1200" dirty="0">
              <a:solidFill>
                <a:srgbClr val="FFC000"/>
              </a:solidFill>
            </a:rPr>
            <a:t> </a:t>
          </a:r>
          <a:r>
            <a:rPr lang="en-US" sz="1400" kern="1200" dirty="0">
              <a:solidFill>
                <a:srgbClr val="FFC000"/>
              </a:solidFill>
              <a:hlinkClick xmlns:r="http://schemas.openxmlformats.org/officeDocument/2006/relationships" r:id="rId2">
                <a:extLst>
                  <a:ext uri="{A12FA001-AC4F-418D-AE19-62706E023703}">
                    <ahyp:hlinkClr xmlns:ahyp="http://schemas.microsoft.com/office/drawing/2018/hyperlinkcolor" val="tx"/>
                  </a:ext>
                </a:extLst>
              </a:hlinkClick>
            </a:rPr>
            <a:t>https://www.hand2mind.com/resources/webinars</a:t>
          </a:r>
          <a:endParaRPr lang="en-US" sz="1400" kern="1200" dirty="0">
            <a:solidFill>
              <a:srgbClr val="FFC000"/>
            </a:solidFill>
          </a:endParaRPr>
        </a:p>
        <a:p>
          <a:pPr marL="114300" lvl="1" indent="-114300" algn="l" defTabSz="622300">
            <a:lnSpc>
              <a:spcPct val="90000"/>
            </a:lnSpc>
            <a:spcBef>
              <a:spcPct val="0"/>
            </a:spcBef>
            <a:spcAft>
              <a:spcPct val="15000"/>
            </a:spcAft>
            <a:buChar char="•"/>
          </a:pPr>
          <a:endParaRPr lang="en-US" sz="1400" kern="1200" dirty="0">
            <a:solidFill>
              <a:srgbClr val="FFC000"/>
            </a:solidFill>
          </a:endParaRPr>
        </a:p>
      </dsp:txBody>
      <dsp:txXfrm rot="5400000">
        <a:off x="7531285" y="989024"/>
        <a:ext cx="2334544" cy="2967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CD468-03D7-4556-8155-E5592647C2A9}">
      <dsp:nvSpPr>
        <dsp:cNvPr id="0" name=""/>
        <dsp:cNvSpPr/>
      </dsp:nvSpPr>
      <dsp:spPr>
        <a:xfrm rot="16200000">
          <a:off x="-1305288" y="1305288"/>
          <a:ext cx="4945121" cy="2334544"/>
        </a:xfrm>
        <a:prstGeom prst="flowChartManualOperation">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HMH ELA</a:t>
          </a:r>
        </a:p>
        <a:p>
          <a:pPr marL="114300" lvl="1" indent="-114300" algn="l" defTabSz="622300">
            <a:lnSpc>
              <a:spcPct val="90000"/>
            </a:lnSpc>
            <a:spcBef>
              <a:spcPct val="0"/>
            </a:spcBef>
            <a:spcAft>
              <a:spcPct val="15000"/>
            </a:spcAft>
            <a:buChar char="•"/>
          </a:pPr>
          <a:r>
            <a:rPr lang="en-US" sz="1400" kern="1200" dirty="0"/>
            <a:t>HMH has tons of great resources (texts, assignments, activities) and can be accessed through your launchpad or ELA Canvas course</a:t>
          </a:r>
        </a:p>
        <a:p>
          <a:pPr marL="114300" lvl="1" indent="-114300" algn="l" defTabSz="622300">
            <a:lnSpc>
              <a:spcPct val="90000"/>
            </a:lnSpc>
            <a:spcBef>
              <a:spcPct val="0"/>
            </a:spcBef>
            <a:spcAft>
              <a:spcPct val="15000"/>
            </a:spcAft>
            <a:buChar char="•"/>
          </a:pPr>
          <a:r>
            <a:rPr lang="en-US" sz="1400" kern="1200" dirty="0"/>
            <a:t>If you’d like more information but don’t want it from me, there are virtual sessions 9/27, 10/6, and 11/15.  </a:t>
          </a:r>
        </a:p>
      </dsp:txBody>
      <dsp:txXfrm rot="5400000">
        <a:off x="0" y="989024"/>
        <a:ext cx="2334544" cy="2967073"/>
      </dsp:txXfrm>
    </dsp:sp>
    <dsp:sp modelId="{4F086099-AA92-4058-A026-D6B34AFD5CDC}">
      <dsp:nvSpPr>
        <dsp:cNvPr id="0" name=""/>
        <dsp:cNvSpPr/>
      </dsp:nvSpPr>
      <dsp:spPr>
        <a:xfrm rot="16200000">
          <a:off x="1206725" y="1305288"/>
          <a:ext cx="4945121" cy="2334544"/>
        </a:xfrm>
        <a:prstGeom prst="flowChartManualOperation">
          <a:avLst/>
        </a:prstGeom>
        <a:solidFill>
          <a:schemeClr val="accent5">
            <a:shade val="50000"/>
            <a:hueOff val="64475"/>
            <a:satOff val="-7942"/>
            <a:lumOff val="22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RESA</a:t>
          </a:r>
        </a:p>
        <a:p>
          <a:pPr marL="114300" lvl="1" indent="-114300" algn="l" defTabSz="622300">
            <a:lnSpc>
              <a:spcPct val="90000"/>
            </a:lnSpc>
            <a:spcBef>
              <a:spcPct val="0"/>
            </a:spcBef>
            <a:spcAft>
              <a:spcPct val="15000"/>
            </a:spcAft>
            <a:buChar char="•"/>
          </a:pPr>
          <a:r>
            <a:rPr lang="en-US" sz="1400" kern="1200" dirty="0"/>
            <a:t>RESA also has a bunch of resources, webinars, and activities available </a:t>
          </a:r>
        </a:p>
        <a:p>
          <a:pPr marL="228600" lvl="2" indent="-114300" algn="l" defTabSz="622300">
            <a:lnSpc>
              <a:spcPct val="90000"/>
            </a:lnSpc>
            <a:spcBef>
              <a:spcPct val="0"/>
            </a:spcBef>
            <a:spcAft>
              <a:spcPct val="15000"/>
            </a:spcAft>
            <a:buChar char="•"/>
          </a:pPr>
          <a:r>
            <a:rPr lang="en-US" sz="1400" kern="1200"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https://registration.csraresa.org/PL_Session_List_Public_View.asp</a:t>
          </a:r>
          <a:endParaRPr lang="en-US" sz="1400" kern="1200" dirty="0">
            <a:solidFill>
              <a:srgbClr val="FFC000"/>
            </a:solidFill>
          </a:endParaRPr>
        </a:p>
        <a:p>
          <a:pPr marL="228600" lvl="2" indent="-114300" algn="l" defTabSz="622300">
            <a:lnSpc>
              <a:spcPct val="90000"/>
            </a:lnSpc>
            <a:spcBef>
              <a:spcPct val="0"/>
            </a:spcBef>
            <a:spcAft>
              <a:spcPct val="15000"/>
            </a:spcAft>
            <a:buChar char="•"/>
          </a:pPr>
          <a:endParaRPr lang="en-US" sz="1400" kern="1200" dirty="0"/>
        </a:p>
        <a:p>
          <a:pPr marL="57150" lvl="1" indent="-57150" algn="l" defTabSz="488950">
            <a:lnSpc>
              <a:spcPct val="90000"/>
            </a:lnSpc>
            <a:spcBef>
              <a:spcPct val="0"/>
            </a:spcBef>
            <a:spcAft>
              <a:spcPct val="15000"/>
            </a:spcAft>
            <a:buChar char="•"/>
          </a:pPr>
          <a:endParaRPr lang="en-US" sz="1100" kern="1200" dirty="0"/>
        </a:p>
      </dsp:txBody>
      <dsp:txXfrm rot="5400000">
        <a:off x="2512013" y="989024"/>
        <a:ext cx="2334544" cy="2967073"/>
      </dsp:txXfrm>
    </dsp:sp>
    <dsp:sp modelId="{6A9778F0-65FF-464B-8F33-252ED69A2B94}">
      <dsp:nvSpPr>
        <dsp:cNvPr id="0" name=""/>
        <dsp:cNvSpPr/>
      </dsp:nvSpPr>
      <dsp:spPr>
        <a:xfrm rot="16200000">
          <a:off x="3737110" y="1305288"/>
          <a:ext cx="4945121" cy="2334544"/>
        </a:xfrm>
        <a:prstGeom prst="flowChartManualOperation">
          <a:avLst/>
        </a:prstGeom>
        <a:solidFill>
          <a:schemeClr val="accent5">
            <a:shade val="50000"/>
            <a:hueOff val="128950"/>
            <a:satOff val="-15884"/>
            <a:lumOff val="446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Books/Literacy</a:t>
          </a:r>
        </a:p>
        <a:p>
          <a:pPr marL="171450" lvl="1" indent="-171450" algn="l" defTabSz="711200">
            <a:lnSpc>
              <a:spcPct val="90000"/>
            </a:lnSpc>
            <a:spcBef>
              <a:spcPct val="0"/>
            </a:spcBef>
            <a:spcAft>
              <a:spcPct val="15000"/>
            </a:spcAft>
            <a:buChar char="•"/>
          </a:pPr>
          <a:r>
            <a:rPr lang="en-US" sz="1600" kern="1200" dirty="0"/>
            <a:t>If you need student workbooks or books in general, please let me know. </a:t>
          </a:r>
        </a:p>
        <a:p>
          <a:pPr marL="171450" lvl="1" indent="-171450" algn="l" defTabSz="711200">
            <a:lnSpc>
              <a:spcPct val="90000"/>
            </a:lnSpc>
            <a:spcBef>
              <a:spcPct val="0"/>
            </a:spcBef>
            <a:spcAft>
              <a:spcPct val="15000"/>
            </a:spcAft>
            <a:buChar char="•"/>
          </a:pPr>
          <a:r>
            <a:rPr lang="en-US" sz="1600" kern="1200" dirty="0"/>
            <a:t>Students should be reading on a daily basis. </a:t>
          </a:r>
        </a:p>
      </dsp:txBody>
      <dsp:txXfrm rot="5400000">
        <a:off x="5042398" y="989024"/>
        <a:ext cx="2334544" cy="2967073"/>
      </dsp:txXfrm>
    </dsp:sp>
    <dsp:sp modelId="{E8196556-E991-4977-B0C2-61F844D35D13}">
      <dsp:nvSpPr>
        <dsp:cNvPr id="0" name=""/>
        <dsp:cNvSpPr/>
      </dsp:nvSpPr>
      <dsp:spPr>
        <a:xfrm rot="16200000">
          <a:off x="6225995" y="1305288"/>
          <a:ext cx="4945121" cy="2334544"/>
        </a:xfrm>
        <a:prstGeom prst="flowChartManualOperation">
          <a:avLst/>
        </a:prstGeom>
        <a:solidFill>
          <a:schemeClr val="accent5">
            <a:shade val="50000"/>
            <a:hueOff val="64475"/>
            <a:satOff val="-7942"/>
            <a:lumOff val="22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Young GA Author Competition</a:t>
          </a:r>
        </a:p>
        <a:p>
          <a:pPr marL="114300" lvl="1" indent="-114300" algn="l" defTabSz="622300">
            <a:lnSpc>
              <a:spcPct val="90000"/>
            </a:lnSpc>
            <a:spcBef>
              <a:spcPct val="0"/>
            </a:spcBef>
            <a:spcAft>
              <a:spcPct val="15000"/>
            </a:spcAft>
            <a:buChar char="•"/>
          </a:pPr>
          <a:r>
            <a:rPr lang="en-US" sz="1400" kern="1200" dirty="0"/>
            <a:t>One winner from each grade level at each school will be submitted for Richmond County. School winners must be determined by the end of the semester (January). Entries may include poetry, short stories, essays, articles, or pretty much any type of student writing). </a:t>
          </a:r>
        </a:p>
      </dsp:txBody>
      <dsp:txXfrm rot="5400000">
        <a:off x="7531283" y="989024"/>
        <a:ext cx="2334544" cy="2967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CD468-03D7-4556-8155-E5592647C2A9}">
      <dsp:nvSpPr>
        <dsp:cNvPr id="0" name=""/>
        <dsp:cNvSpPr/>
      </dsp:nvSpPr>
      <dsp:spPr>
        <a:xfrm rot="16200000">
          <a:off x="-1305288" y="1305288"/>
          <a:ext cx="4945121" cy="2334544"/>
        </a:xfrm>
        <a:prstGeom prst="flowChartManualOperation">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HMH SS</a:t>
          </a:r>
        </a:p>
        <a:p>
          <a:pPr marL="114300" lvl="1" indent="-114300" algn="l" defTabSz="622300">
            <a:lnSpc>
              <a:spcPct val="90000"/>
            </a:lnSpc>
            <a:spcBef>
              <a:spcPct val="0"/>
            </a:spcBef>
            <a:spcAft>
              <a:spcPct val="15000"/>
            </a:spcAft>
            <a:buChar char="•"/>
          </a:pPr>
          <a:r>
            <a:rPr lang="en-US" sz="1400" kern="1200" dirty="0"/>
            <a:t>Richmond Resources</a:t>
          </a:r>
        </a:p>
        <a:p>
          <a:pPr marL="114300" lvl="1" indent="-114300" algn="l" defTabSz="622300">
            <a:lnSpc>
              <a:spcPct val="90000"/>
            </a:lnSpc>
            <a:spcBef>
              <a:spcPct val="0"/>
            </a:spcBef>
            <a:spcAft>
              <a:spcPct val="15000"/>
            </a:spcAft>
            <a:buChar char="•"/>
          </a:pPr>
          <a:r>
            <a:rPr lang="en-US" sz="1400" kern="1200" dirty="0"/>
            <a:t>HMH has tons of great resources (texts, assignments, activities) and can be accessed through your launchpad or ELA Canvas course</a:t>
          </a:r>
        </a:p>
        <a:p>
          <a:pPr marL="114300" lvl="1" indent="-114300" algn="l" defTabSz="622300">
            <a:lnSpc>
              <a:spcPct val="90000"/>
            </a:lnSpc>
            <a:spcBef>
              <a:spcPct val="0"/>
            </a:spcBef>
            <a:spcAft>
              <a:spcPct val="15000"/>
            </a:spcAft>
            <a:buChar char="•"/>
          </a:pPr>
          <a:r>
            <a:rPr lang="en-US" sz="1400" kern="1200" dirty="0"/>
            <a:t>If you’d like more information but don’t want it from me, there are virtual sessions 9/27, 10/6, and 11/15.  </a:t>
          </a:r>
        </a:p>
      </dsp:txBody>
      <dsp:txXfrm rot="5400000">
        <a:off x="0" y="989024"/>
        <a:ext cx="2334544" cy="2967073"/>
      </dsp:txXfrm>
    </dsp:sp>
    <dsp:sp modelId="{4F086099-AA92-4058-A026-D6B34AFD5CDC}">
      <dsp:nvSpPr>
        <dsp:cNvPr id="0" name=""/>
        <dsp:cNvSpPr/>
      </dsp:nvSpPr>
      <dsp:spPr>
        <a:xfrm rot="16200000">
          <a:off x="1206725" y="1305288"/>
          <a:ext cx="4945121" cy="2334544"/>
        </a:xfrm>
        <a:prstGeom prst="flowChartManualOperation">
          <a:avLst/>
        </a:prstGeom>
        <a:solidFill>
          <a:schemeClr val="accent5">
            <a:shade val="50000"/>
            <a:hueOff val="64475"/>
            <a:satOff val="-7942"/>
            <a:lumOff val="22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RESA</a:t>
          </a:r>
        </a:p>
        <a:p>
          <a:pPr marL="114300" lvl="1" indent="-114300" algn="l" defTabSz="622300">
            <a:lnSpc>
              <a:spcPct val="90000"/>
            </a:lnSpc>
            <a:spcBef>
              <a:spcPct val="0"/>
            </a:spcBef>
            <a:spcAft>
              <a:spcPct val="15000"/>
            </a:spcAft>
            <a:buChar char="•"/>
          </a:pPr>
          <a:r>
            <a:rPr lang="en-US" sz="1400" kern="1200" dirty="0"/>
            <a:t>RESA also has a bunch of resources, webinars, and activities available </a:t>
          </a:r>
        </a:p>
        <a:p>
          <a:pPr marL="228600" lvl="2" indent="-114300" algn="l" defTabSz="622300">
            <a:lnSpc>
              <a:spcPct val="90000"/>
            </a:lnSpc>
            <a:spcBef>
              <a:spcPct val="0"/>
            </a:spcBef>
            <a:spcAft>
              <a:spcPct val="15000"/>
            </a:spcAft>
            <a:buChar char="•"/>
          </a:pPr>
          <a:r>
            <a:rPr lang="en-US" sz="1400" kern="1200"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https://registration.csraresa.org/PL_Session_List_Public_View.asp</a:t>
          </a:r>
          <a:endParaRPr lang="en-US" sz="1400" kern="1200" dirty="0">
            <a:solidFill>
              <a:srgbClr val="FFC000"/>
            </a:solidFill>
          </a:endParaRPr>
        </a:p>
        <a:p>
          <a:pPr marL="228600" lvl="2" indent="-114300" algn="l" defTabSz="622300">
            <a:lnSpc>
              <a:spcPct val="90000"/>
            </a:lnSpc>
            <a:spcBef>
              <a:spcPct val="0"/>
            </a:spcBef>
            <a:spcAft>
              <a:spcPct val="15000"/>
            </a:spcAft>
            <a:buChar char="•"/>
          </a:pPr>
          <a:endParaRPr lang="en-US" sz="1400" kern="1200" dirty="0"/>
        </a:p>
        <a:p>
          <a:pPr marL="57150" lvl="1" indent="-57150" algn="l" defTabSz="488950">
            <a:lnSpc>
              <a:spcPct val="90000"/>
            </a:lnSpc>
            <a:spcBef>
              <a:spcPct val="0"/>
            </a:spcBef>
            <a:spcAft>
              <a:spcPct val="15000"/>
            </a:spcAft>
            <a:buChar char="•"/>
          </a:pPr>
          <a:endParaRPr lang="en-US" sz="1100" kern="1200" dirty="0"/>
        </a:p>
      </dsp:txBody>
      <dsp:txXfrm rot="5400000">
        <a:off x="2512013" y="989024"/>
        <a:ext cx="2334544" cy="2967073"/>
      </dsp:txXfrm>
    </dsp:sp>
    <dsp:sp modelId="{6A9778F0-65FF-464B-8F33-252ED69A2B94}">
      <dsp:nvSpPr>
        <dsp:cNvPr id="0" name=""/>
        <dsp:cNvSpPr/>
      </dsp:nvSpPr>
      <dsp:spPr>
        <a:xfrm rot="16200000">
          <a:off x="3737110" y="1305288"/>
          <a:ext cx="4945121" cy="2334544"/>
        </a:xfrm>
        <a:prstGeom prst="flowChartManualOperation">
          <a:avLst/>
        </a:prstGeom>
        <a:solidFill>
          <a:schemeClr val="accent5">
            <a:shade val="50000"/>
            <a:hueOff val="128950"/>
            <a:satOff val="-15884"/>
            <a:lumOff val="446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Books/Literacy</a:t>
          </a:r>
        </a:p>
        <a:p>
          <a:pPr marL="171450" lvl="1" indent="-171450" algn="l" defTabSz="711200">
            <a:lnSpc>
              <a:spcPct val="90000"/>
            </a:lnSpc>
            <a:spcBef>
              <a:spcPct val="0"/>
            </a:spcBef>
            <a:spcAft>
              <a:spcPct val="15000"/>
            </a:spcAft>
            <a:buChar char="•"/>
          </a:pPr>
          <a:r>
            <a:rPr lang="en-US" sz="1600" kern="1200" dirty="0"/>
            <a:t>If you need student workbooks or books in general, please let me know. </a:t>
          </a:r>
        </a:p>
        <a:p>
          <a:pPr marL="171450" lvl="1" indent="-171450" algn="l" defTabSz="711200">
            <a:lnSpc>
              <a:spcPct val="90000"/>
            </a:lnSpc>
            <a:spcBef>
              <a:spcPct val="0"/>
            </a:spcBef>
            <a:spcAft>
              <a:spcPct val="15000"/>
            </a:spcAft>
            <a:buChar char="•"/>
          </a:pPr>
          <a:r>
            <a:rPr lang="en-US" sz="1600" kern="1200" dirty="0"/>
            <a:t>Students should be reading on a daily basis. </a:t>
          </a:r>
        </a:p>
      </dsp:txBody>
      <dsp:txXfrm rot="5400000">
        <a:off x="5042398" y="989024"/>
        <a:ext cx="2334544" cy="2967073"/>
      </dsp:txXfrm>
    </dsp:sp>
    <dsp:sp modelId="{E8196556-E991-4977-B0C2-61F844D35D13}">
      <dsp:nvSpPr>
        <dsp:cNvPr id="0" name=""/>
        <dsp:cNvSpPr/>
      </dsp:nvSpPr>
      <dsp:spPr>
        <a:xfrm rot="16200000">
          <a:off x="6225995" y="1305288"/>
          <a:ext cx="4945121" cy="2334544"/>
        </a:xfrm>
        <a:prstGeom prst="flowChartManualOperation">
          <a:avLst/>
        </a:prstGeom>
        <a:solidFill>
          <a:schemeClr val="accent5">
            <a:shade val="50000"/>
            <a:hueOff val="64475"/>
            <a:satOff val="-7942"/>
            <a:lumOff val="22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b="1" kern="1200" dirty="0"/>
            <a:t>GHP Applications</a:t>
          </a:r>
        </a:p>
        <a:p>
          <a:pPr marL="0" lvl="0" indent="0" algn="ctr" defTabSz="711200">
            <a:lnSpc>
              <a:spcPct val="90000"/>
            </a:lnSpc>
            <a:spcBef>
              <a:spcPct val="0"/>
            </a:spcBef>
            <a:spcAft>
              <a:spcPct val="35000"/>
            </a:spcAft>
            <a:buNone/>
          </a:pPr>
          <a:r>
            <a:rPr lang="en-US" sz="1600" kern="1200" dirty="0"/>
            <a:t>Governor’s Program applications are due October 3</a:t>
          </a:r>
          <a:r>
            <a:rPr lang="en-US" sz="1600" kern="1200" baseline="30000" dirty="0"/>
            <a:t>rd</a:t>
          </a:r>
          <a:r>
            <a:rPr lang="en-US" sz="1600" kern="1200" dirty="0"/>
            <a:t> for 10</a:t>
          </a:r>
          <a:r>
            <a:rPr lang="en-US" sz="1600" kern="1200" baseline="30000" dirty="0"/>
            <a:t>th</a:t>
          </a:r>
          <a:r>
            <a:rPr lang="en-US" sz="1600" kern="1200" dirty="0"/>
            <a:t> / 11</a:t>
          </a:r>
          <a:r>
            <a:rPr lang="en-US" sz="1600" kern="1200" baseline="30000" dirty="0"/>
            <a:t>th</a:t>
          </a:r>
          <a:r>
            <a:rPr lang="en-US" sz="1600" kern="1200" dirty="0"/>
            <a:t> grade students.</a:t>
          </a:r>
        </a:p>
        <a:p>
          <a:pPr marL="0" lvl="0" indent="0" algn="ctr" defTabSz="711200">
            <a:lnSpc>
              <a:spcPct val="90000"/>
            </a:lnSpc>
            <a:spcBef>
              <a:spcPct val="0"/>
            </a:spcBef>
            <a:spcAft>
              <a:spcPct val="35000"/>
            </a:spcAft>
            <a:buNone/>
          </a:pPr>
          <a:endParaRPr lang="en-US" sz="1600" b="1" kern="1200" dirty="0"/>
        </a:p>
        <a:p>
          <a:pPr marL="0" lvl="0" indent="0" algn="ctr" defTabSz="711200">
            <a:lnSpc>
              <a:spcPct val="90000"/>
            </a:lnSpc>
            <a:spcBef>
              <a:spcPct val="0"/>
            </a:spcBef>
            <a:spcAft>
              <a:spcPct val="35000"/>
            </a:spcAft>
            <a:buNone/>
          </a:pPr>
          <a:r>
            <a:rPr lang="en-US" sz="1600" b="1" kern="1200" dirty="0"/>
            <a:t>Mastery Connect</a:t>
          </a:r>
        </a:p>
        <a:p>
          <a:pPr marL="0" lvl="0" indent="0" algn="ctr" defTabSz="711200">
            <a:lnSpc>
              <a:spcPct val="90000"/>
            </a:lnSpc>
            <a:spcBef>
              <a:spcPct val="0"/>
            </a:spcBef>
            <a:spcAft>
              <a:spcPct val="35000"/>
            </a:spcAft>
            <a:buNone/>
          </a:pPr>
          <a:r>
            <a:rPr lang="en-US" sz="1600" kern="1200" dirty="0"/>
            <a:t>Please remember to assign a Mastery Connect assessment by the end of October</a:t>
          </a:r>
          <a:endParaRPr lang="en-US" sz="1600" b="1" kern="1200" dirty="0"/>
        </a:p>
      </dsp:txBody>
      <dsp:txXfrm rot="5400000">
        <a:off x="7531283" y="989024"/>
        <a:ext cx="2334544" cy="2967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CD468-03D7-4556-8155-E5592647C2A9}">
      <dsp:nvSpPr>
        <dsp:cNvPr id="0" name=""/>
        <dsp:cNvSpPr/>
      </dsp:nvSpPr>
      <dsp:spPr>
        <a:xfrm rot="16200000">
          <a:off x="-1305288" y="1305288"/>
          <a:ext cx="4945121" cy="2334544"/>
        </a:xfrm>
        <a:prstGeom prst="flowChartManualOperation">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Science Fair</a:t>
          </a:r>
        </a:p>
        <a:p>
          <a:pPr marL="114300" lvl="1" indent="-114300" algn="l" defTabSz="622300">
            <a:lnSpc>
              <a:spcPct val="90000"/>
            </a:lnSpc>
            <a:spcBef>
              <a:spcPct val="0"/>
            </a:spcBef>
            <a:spcAft>
              <a:spcPct val="15000"/>
            </a:spcAft>
            <a:buChar char="•"/>
          </a:pPr>
          <a:r>
            <a:rPr lang="en-US" sz="1400" kern="1200" dirty="0"/>
            <a:t>No SRS sponsored Fair this year</a:t>
          </a:r>
        </a:p>
        <a:p>
          <a:pPr marL="114300" lvl="1" indent="-114300" algn="l" defTabSz="622300">
            <a:lnSpc>
              <a:spcPct val="90000"/>
            </a:lnSpc>
            <a:spcBef>
              <a:spcPct val="0"/>
            </a:spcBef>
            <a:spcAft>
              <a:spcPct val="15000"/>
            </a:spcAft>
            <a:buChar char="•"/>
          </a:pPr>
          <a:r>
            <a:rPr lang="en-US" sz="1400" kern="1200" dirty="0"/>
            <a:t>There are others in GA in the spring if desired</a:t>
          </a:r>
        </a:p>
        <a:p>
          <a:pPr marL="114300" lvl="1" indent="-114300" algn="l" defTabSz="622300">
            <a:lnSpc>
              <a:spcPct val="90000"/>
            </a:lnSpc>
            <a:spcBef>
              <a:spcPct val="0"/>
            </a:spcBef>
            <a:spcAft>
              <a:spcPct val="15000"/>
            </a:spcAft>
            <a:buChar char="•"/>
          </a:pPr>
          <a:r>
            <a:rPr lang="en-US" sz="1400" kern="1200" dirty="0"/>
            <a:t>See timeline </a:t>
          </a:r>
        </a:p>
        <a:p>
          <a:pPr marL="228600" lvl="2" indent="-114300" algn="l" defTabSz="622300">
            <a:lnSpc>
              <a:spcPct val="90000"/>
            </a:lnSpc>
            <a:spcBef>
              <a:spcPct val="0"/>
            </a:spcBef>
            <a:spcAft>
              <a:spcPct val="15000"/>
            </a:spcAft>
            <a:buChar char="•"/>
          </a:pPr>
          <a:r>
            <a:rPr lang="en-US" sz="1400" kern="1200" dirty="0"/>
            <a:t>Topic, question, hypothesis, variables, supplies list, procedures/steps should already be done. </a:t>
          </a:r>
        </a:p>
        <a:p>
          <a:pPr marL="228600" lvl="2" indent="-114300" algn="l" defTabSz="622300">
            <a:lnSpc>
              <a:spcPct val="90000"/>
            </a:lnSpc>
            <a:spcBef>
              <a:spcPct val="0"/>
            </a:spcBef>
            <a:spcAft>
              <a:spcPct val="15000"/>
            </a:spcAft>
            <a:buChar char="•"/>
          </a:pPr>
          <a:r>
            <a:rPr lang="en-US" sz="1400" kern="1200" dirty="0"/>
            <a:t>Final project due Nov 17. </a:t>
          </a:r>
        </a:p>
      </dsp:txBody>
      <dsp:txXfrm rot="5400000">
        <a:off x="0" y="989024"/>
        <a:ext cx="2334544" cy="2967073"/>
      </dsp:txXfrm>
    </dsp:sp>
    <dsp:sp modelId="{4F086099-AA92-4058-A026-D6B34AFD5CDC}">
      <dsp:nvSpPr>
        <dsp:cNvPr id="0" name=""/>
        <dsp:cNvSpPr/>
      </dsp:nvSpPr>
      <dsp:spPr>
        <a:xfrm rot="16200000">
          <a:off x="1206725" y="1305288"/>
          <a:ext cx="4945121" cy="2334544"/>
        </a:xfrm>
        <a:prstGeom prst="flowChartManualOperation">
          <a:avLst/>
        </a:prstGeom>
        <a:solidFill>
          <a:schemeClr val="accent5">
            <a:shade val="50000"/>
            <a:hueOff val="64475"/>
            <a:satOff val="-7942"/>
            <a:lumOff val="22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SRS Mini Grant</a:t>
          </a:r>
        </a:p>
        <a:p>
          <a:pPr marL="114300" lvl="1" indent="-114300" algn="l" defTabSz="622300">
            <a:lnSpc>
              <a:spcPct val="90000"/>
            </a:lnSpc>
            <a:spcBef>
              <a:spcPct val="0"/>
            </a:spcBef>
            <a:spcAft>
              <a:spcPct val="15000"/>
            </a:spcAft>
            <a:buChar char="•"/>
          </a:pPr>
          <a:r>
            <a:rPr lang="en-US" sz="1400" kern="1200" dirty="0"/>
            <a:t>Application will be sent out in December (Due March 13)</a:t>
          </a:r>
        </a:p>
        <a:p>
          <a:pPr marL="114300" lvl="1" indent="-114300" algn="l" defTabSz="622300">
            <a:lnSpc>
              <a:spcPct val="90000"/>
            </a:lnSpc>
            <a:spcBef>
              <a:spcPct val="0"/>
            </a:spcBef>
            <a:spcAft>
              <a:spcPct val="15000"/>
            </a:spcAft>
            <a:buChar char="•"/>
          </a:pPr>
          <a:r>
            <a:rPr lang="en-US" sz="1400" kern="1200" dirty="0"/>
            <a:t>Amounts are tentatively $500, $750, and $1000</a:t>
          </a:r>
        </a:p>
        <a:p>
          <a:pPr marL="114300" lvl="1" indent="-114300" algn="l" defTabSz="622300">
            <a:lnSpc>
              <a:spcPct val="90000"/>
            </a:lnSpc>
            <a:spcBef>
              <a:spcPct val="0"/>
            </a:spcBef>
            <a:spcAft>
              <a:spcPct val="15000"/>
            </a:spcAft>
            <a:buChar char="•"/>
          </a:pPr>
          <a:r>
            <a:rPr lang="en-US" sz="1400" kern="1200" dirty="0"/>
            <a:t>Winners last year included “Escape Room”, “Lego Alive”, and ”3D Printer”</a:t>
          </a:r>
        </a:p>
        <a:p>
          <a:pPr marL="57150" lvl="1" indent="-57150" algn="l" defTabSz="488950">
            <a:lnSpc>
              <a:spcPct val="90000"/>
            </a:lnSpc>
            <a:spcBef>
              <a:spcPct val="0"/>
            </a:spcBef>
            <a:spcAft>
              <a:spcPct val="15000"/>
            </a:spcAft>
            <a:buChar char="•"/>
          </a:pPr>
          <a:endParaRPr lang="en-US" sz="1100" kern="1200" dirty="0"/>
        </a:p>
      </dsp:txBody>
      <dsp:txXfrm rot="5400000">
        <a:off x="2512013" y="989024"/>
        <a:ext cx="2334544" cy="2967073"/>
      </dsp:txXfrm>
    </dsp:sp>
    <dsp:sp modelId="{6A9778F0-65FF-464B-8F33-252ED69A2B94}">
      <dsp:nvSpPr>
        <dsp:cNvPr id="0" name=""/>
        <dsp:cNvSpPr/>
      </dsp:nvSpPr>
      <dsp:spPr>
        <a:xfrm rot="16200000">
          <a:off x="3737110" y="1305288"/>
          <a:ext cx="4945121" cy="2334544"/>
        </a:xfrm>
        <a:prstGeom prst="flowChartManualOperation">
          <a:avLst/>
        </a:prstGeom>
        <a:solidFill>
          <a:schemeClr val="accent5">
            <a:shade val="50000"/>
            <a:hueOff val="128950"/>
            <a:satOff val="-15884"/>
            <a:lumOff val="446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marL="0" lvl="0" indent="0" algn="l" defTabSz="844550">
            <a:lnSpc>
              <a:spcPct val="90000"/>
            </a:lnSpc>
            <a:spcBef>
              <a:spcPct val="0"/>
            </a:spcBef>
            <a:spcAft>
              <a:spcPct val="35000"/>
            </a:spcAft>
            <a:buNone/>
          </a:pPr>
          <a:r>
            <a:rPr lang="en-US" sz="1900" b="1" kern="1200" dirty="0"/>
            <a:t>Science Bowl</a:t>
          </a:r>
        </a:p>
        <a:p>
          <a:pPr marL="114300" lvl="1" indent="-114300" algn="l" defTabSz="666750">
            <a:lnSpc>
              <a:spcPct val="90000"/>
            </a:lnSpc>
            <a:spcBef>
              <a:spcPct val="0"/>
            </a:spcBef>
            <a:spcAft>
              <a:spcPct val="15000"/>
            </a:spcAft>
            <a:buChar char="•"/>
          </a:pPr>
          <a:r>
            <a:rPr lang="en-US" sz="1500" kern="1200" dirty="0"/>
            <a:t>Saturday, March 2</a:t>
          </a:r>
        </a:p>
        <a:p>
          <a:pPr marL="114300" lvl="1" indent="-114300" algn="l" defTabSz="666750">
            <a:lnSpc>
              <a:spcPct val="90000"/>
            </a:lnSpc>
            <a:spcBef>
              <a:spcPct val="0"/>
            </a:spcBef>
            <a:spcAft>
              <a:spcPct val="15000"/>
            </a:spcAft>
            <a:buChar char="•"/>
          </a:pPr>
          <a:r>
            <a:rPr lang="en-US" sz="1500" kern="1200" dirty="0"/>
            <a:t>Details to come on how to register a team</a:t>
          </a:r>
        </a:p>
      </dsp:txBody>
      <dsp:txXfrm rot="5400000">
        <a:off x="5042398" y="989024"/>
        <a:ext cx="2334544" cy="2967073"/>
      </dsp:txXfrm>
    </dsp:sp>
    <dsp:sp modelId="{E8196556-E991-4977-B0C2-61F844D35D13}">
      <dsp:nvSpPr>
        <dsp:cNvPr id="0" name=""/>
        <dsp:cNvSpPr/>
      </dsp:nvSpPr>
      <dsp:spPr>
        <a:xfrm rot="16200000">
          <a:off x="6225995" y="1305288"/>
          <a:ext cx="4945121" cy="2334544"/>
        </a:xfrm>
        <a:prstGeom prst="flowChartManualOperation">
          <a:avLst/>
        </a:prstGeom>
        <a:solidFill>
          <a:schemeClr val="accent5">
            <a:shade val="50000"/>
            <a:hueOff val="64475"/>
            <a:satOff val="-7942"/>
            <a:lumOff val="22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marL="0" lvl="0" indent="0" algn="l" defTabSz="844550">
            <a:lnSpc>
              <a:spcPct val="90000"/>
            </a:lnSpc>
            <a:spcBef>
              <a:spcPct val="0"/>
            </a:spcBef>
            <a:spcAft>
              <a:spcPct val="35000"/>
            </a:spcAft>
            <a:buNone/>
          </a:pPr>
          <a:r>
            <a:rPr lang="en-US" sz="1900" b="1" kern="1200"/>
            <a:t>STEP up to STEM</a:t>
          </a:r>
          <a:endParaRPr lang="en-US" sz="1900" b="1" kern="1200" dirty="0"/>
        </a:p>
        <a:p>
          <a:pPr marL="114300" lvl="1" indent="-114300" algn="l" defTabSz="666750">
            <a:lnSpc>
              <a:spcPct val="90000"/>
            </a:lnSpc>
            <a:spcBef>
              <a:spcPct val="0"/>
            </a:spcBef>
            <a:spcAft>
              <a:spcPct val="15000"/>
            </a:spcAft>
            <a:buChar char="•"/>
          </a:pPr>
          <a:r>
            <a:rPr lang="en-US" sz="1500" kern="1200" dirty="0"/>
            <a:t>SRS pre-planned Trips (Virtual/in-person): Mass Spectrometry, nature hikes, and macroinvertebrates</a:t>
          </a:r>
        </a:p>
        <a:p>
          <a:pPr marL="114300" lvl="1" indent="-114300" algn="l" defTabSz="666750">
            <a:lnSpc>
              <a:spcPct val="90000"/>
            </a:lnSpc>
            <a:spcBef>
              <a:spcPct val="0"/>
            </a:spcBef>
            <a:spcAft>
              <a:spcPct val="15000"/>
            </a:spcAft>
            <a:buChar char="•"/>
          </a:pPr>
          <a:r>
            <a:rPr lang="en-US" sz="1500" i="1" kern="1200" dirty="0"/>
            <a:t>We can also </a:t>
          </a:r>
          <a:r>
            <a:rPr lang="en-US" sz="1500" i="1" kern="1200" dirty="0">
              <a:solidFill>
                <a:srgbClr val="FFC000"/>
              </a:solidFill>
            </a:rPr>
            <a:t>email </a:t>
          </a:r>
          <a:r>
            <a:rPr lang="en-US" sz="1500" i="1" kern="1200"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KimberlyF@usca.edu</a:t>
          </a:r>
          <a:r>
            <a:rPr lang="en-US" sz="1500" i="1" kern="1200" dirty="0">
              <a:solidFill>
                <a:srgbClr val="FFC000"/>
              </a:solidFill>
            </a:rPr>
            <a:t> </a:t>
          </a:r>
          <a:r>
            <a:rPr lang="en-US" sz="1500" i="1" kern="1200" dirty="0"/>
            <a:t>and set up a trip better suited to your class</a:t>
          </a:r>
          <a:endParaRPr lang="en-US" sz="1500" kern="1200" dirty="0"/>
        </a:p>
      </dsp:txBody>
      <dsp:txXfrm rot="5400000">
        <a:off x="7531283" y="989024"/>
        <a:ext cx="2334544" cy="296707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10/27/2023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10/15/2023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10/15/2023</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10/15/2023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10/15/2023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10/15/2023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10/15/2023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10/15/2023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10/15/2023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10/15/2023</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Mastery Connect</a:t>
            </a:r>
          </a:p>
        </p:txBody>
      </p:sp>
      <p:sp>
        <p:nvSpPr>
          <p:cNvPr id="3" name="Subtitle 2"/>
          <p:cNvSpPr>
            <a:spLocks noGrp="1"/>
          </p:cNvSpPr>
          <p:nvPr>
            <p:ph type="subTitle" idx="1"/>
          </p:nvPr>
        </p:nvSpPr>
        <p:spPr/>
        <p:txBody>
          <a:bodyPr/>
          <a:lstStyle/>
          <a:p>
            <a:r>
              <a:rPr lang="en-US" dirty="0"/>
              <a:t>September 21, 2023</a:t>
            </a:r>
          </a:p>
          <a:p>
            <a:r>
              <a:rPr lang="en-US" dirty="0"/>
              <a:t>Collaborative Planning</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CMA</a:t>
            </a:r>
          </a:p>
        </p:txBody>
      </p:sp>
      <p:sp>
        <p:nvSpPr>
          <p:cNvPr id="14" name="Content Placeholder 13"/>
          <p:cNvSpPr>
            <a:spLocks noGrp="1"/>
          </p:cNvSpPr>
          <p:nvPr>
            <p:ph idx="1"/>
          </p:nvPr>
        </p:nvSpPr>
        <p:spPr/>
        <p:txBody>
          <a:bodyPr/>
          <a:lstStyle/>
          <a:p>
            <a:r>
              <a:rPr lang="en-US" dirty="0"/>
              <a:t>CMA window opens Monday, 9/25 and closes Friday, 10/6</a:t>
            </a:r>
          </a:p>
          <a:p>
            <a:r>
              <a:rPr lang="en-US" dirty="0"/>
              <a:t>ELA teachers should begin testing on 9/25, as you must grade written responses by 10/6. Everyone else please begin by Wednesday at the latest so students finish before the weekend. </a:t>
            </a:r>
          </a:p>
          <a:p>
            <a:pPr marL="0" indent="0">
              <a:buNone/>
            </a:pPr>
            <a:endParaRPr lang="en-US" dirty="0"/>
          </a:p>
        </p:txBody>
      </p:sp>
      <p:graphicFrame>
        <p:nvGraphicFramePr>
          <p:cNvPr id="2" name="Table 2">
            <a:extLst>
              <a:ext uri="{FF2B5EF4-FFF2-40B4-BE49-F238E27FC236}">
                <a16:creationId xmlns:a16="http://schemas.microsoft.com/office/drawing/2014/main" id="{210AD239-E57B-91B6-C2A4-D65EFA76344C}"/>
              </a:ext>
            </a:extLst>
          </p:cNvPr>
          <p:cNvGraphicFramePr>
            <a:graphicFrameLocks noGrp="1"/>
          </p:cNvGraphicFramePr>
          <p:nvPr>
            <p:extLst>
              <p:ext uri="{D42A27DB-BD31-4B8C-83A1-F6EECF244321}">
                <p14:modId xmlns:p14="http://schemas.microsoft.com/office/powerpoint/2010/main" val="292860008"/>
              </p:ext>
            </p:extLst>
          </p:nvPr>
        </p:nvGraphicFramePr>
        <p:xfrm>
          <a:off x="2031470" y="3738880"/>
          <a:ext cx="8125884" cy="2834640"/>
        </p:xfrm>
        <a:graphic>
          <a:graphicData uri="http://schemas.openxmlformats.org/drawingml/2006/table">
            <a:tbl>
              <a:tblPr firstRow="1" bandRow="1">
                <a:tableStyleId>{69012ECD-51FC-41F1-AA8D-1B2483CD663E}</a:tableStyleId>
              </a:tblPr>
              <a:tblGrid>
                <a:gridCol w="2031471">
                  <a:extLst>
                    <a:ext uri="{9D8B030D-6E8A-4147-A177-3AD203B41FA5}">
                      <a16:colId xmlns:a16="http://schemas.microsoft.com/office/drawing/2014/main" val="3590647800"/>
                    </a:ext>
                  </a:extLst>
                </a:gridCol>
                <a:gridCol w="2031471">
                  <a:extLst>
                    <a:ext uri="{9D8B030D-6E8A-4147-A177-3AD203B41FA5}">
                      <a16:colId xmlns:a16="http://schemas.microsoft.com/office/drawing/2014/main" val="990538606"/>
                    </a:ext>
                  </a:extLst>
                </a:gridCol>
                <a:gridCol w="2031471">
                  <a:extLst>
                    <a:ext uri="{9D8B030D-6E8A-4147-A177-3AD203B41FA5}">
                      <a16:colId xmlns:a16="http://schemas.microsoft.com/office/drawing/2014/main" val="673943293"/>
                    </a:ext>
                  </a:extLst>
                </a:gridCol>
                <a:gridCol w="2031471">
                  <a:extLst>
                    <a:ext uri="{9D8B030D-6E8A-4147-A177-3AD203B41FA5}">
                      <a16:colId xmlns:a16="http://schemas.microsoft.com/office/drawing/2014/main" val="3726127608"/>
                    </a:ext>
                  </a:extLst>
                </a:gridCol>
              </a:tblGrid>
              <a:tr h="370840">
                <a:tc>
                  <a:txBody>
                    <a:bodyPr/>
                    <a:lstStyle/>
                    <a:p>
                      <a:r>
                        <a:rPr lang="en-US" dirty="0"/>
                        <a:t>SS</a:t>
                      </a:r>
                    </a:p>
                  </a:txBody>
                  <a:tcPr/>
                </a:tc>
                <a:tc>
                  <a:txBody>
                    <a:bodyPr/>
                    <a:lstStyle/>
                    <a:p>
                      <a:r>
                        <a:rPr lang="en-US" dirty="0"/>
                        <a:t>SCI</a:t>
                      </a:r>
                    </a:p>
                  </a:txBody>
                  <a:tcPr/>
                </a:tc>
                <a:tc>
                  <a:txBody>
                    <a:bodyPr/>
                    <a:lstStyle/>
                    <a:p>
                      <a:r>
                        <a:rPr lang="en-US" dirty="0"/>
                        <a:t>MATH</a:t>
                      </a:r>
                    </a:p>
                  </a:txBody>
                  <a:tcPr/>
                </a:tc>
                <a:tc>
                  <a:txBody>
                    <a:bodyPr/>
                    <a:lstStyle/>
                    <a:p>
                      <a:r>
                        <a:rPr lang="en-US" dirty="0"/>
                        <a:t>ELA</a:t>
                      </a:r>
                    </a:p>
                  </a:txBody>
                  <a:tcPr/>
                </a:tc>
                <a:extLst>
                  <a:ext uri="{0D108BD9-81ED-4DB2-BD59-A6C34878D82A}">
                    <a16:rowId xmlns:a16="http://schemas.microsoft.com/office/drawing/2014/main" val="617267624"/>
                  </a:ext>
                </a:extLst>
              </a:tr>
              <a:tr h="370840">
                <a:tc>
                  <a:txBody>
                    <a:bodyPr/>
                    <a:lstStyle/>
                    <a:p>
                      <a:r>
                        <a:rPr lang="en-US" dirty="0">
                          <a:solidFill>
                            <a:srgbClr val="FF0000"/>
                          </a:solidFill>
                        </a:rPr>
                        <a:t>US History: </a:t>
                      </a:r>
                      <a:r>
                        <a:rPr lang="en-US" dirty="0"/>
                        <a:t>Arensman and Clark</a:t>
                      </a:r>
                    </a:p>
                  </a:txBody>
                  <a:tcPr/>
                </a:tc>
                <a:tc>
                  <a:txBody>
                    <a:bodyPr/>
                    <a:lstStyle/>
                    <a:p>
                      <a:r>
                        <a:rPr lang="en-US" dirty="0">
                          <a:solidFill>
                            <a:srgbClr val="FF0000"/>
                          </a:solidFill>
                        </a:rPr>
                        <a:t>Physical Science: </a:t>
                      </a:r>
                      <a:r>
                        <a:rPr lang="en-US" dirty="0"/>
                        <a:t>Chambers</a:t>
                      </a:r>
                    </a:p>
                  </a:txBody>
                  <a:tcPr/>
                </a:tc>
                <a:tc>
                  <a:txBody>
                    <a:bodyPr/>
                    <a:lstStyle/>
                    <a:p>
                      <a:r>
                        <a:rPr lang="en-US" dirty="0">
                          <a:solidFill>
                            <a:srgbClr val="FF0000"/>
                          </a:solidFill>
                        </a:rPr>
                        <a:t>Algebra 1: </a:t>
                      </a:r>
                      <a:r>
                        <a:rPr lang="en-US" dirty="0"/>
                        <a:t>Goodwin and Jones</a:t>
                      </a:r>
                    </a:p>
                  </a:txBody>
                  <a:tcPr/>
                </a:tc>
                <a:tc>
                  <a:txBody>
                    <a:bodyPr/>
                    <a:lstStyle/>
                    <a:p>
                      <a:r>
                        <a:rPr lang="en-US" dirty="0">
                          <a:solidFill>
                            <a:srgbClr val="FF0000"/>
                          </a:solidFill>
                        </a:rPr>
                        <a:t>9</a:t>
                      </a:r>
                      <a:r>
                        <a:rPr lang="en-US" baseline="30000" dirty="0">
                          <a:solidFill>
                            <a:srgbClr val="FF0000"/>
                          </a:solidFill>
                        </a:rPr>
                        <a:t>th</a:t>
                      </a:r>
                      <a:r>
                        <a:rPr lang="en-US" dirty="0">
                          <a:solidFill>
                            <a:srgbClr val="FF0000"/>
                          </a:solidFill>
                        </a:rPr>
                        <a:t> Grade Lit: </a:t>
                      </a:r>
                      <a:r>
                        <a:rPr lang="en-US" dirty="0"/>
                        <a:t>Bird and Void</a:t>
                      </a:r>
                    </a:p>
                  </a:txBody>
                  <a:tcPr/>
                </a:tc>
                <a:extLst>
                  <a:ext uri="{0D108BD9-81ED-4DB2-BD59-A6C34878D82A}">
                    <a16:rowId xmlns:a16="http://schemas.microsoft.com/office/drawing/2014/main" val="1235050239"/>
                  </a:ext>
                </a:extLst>
              </a:tr>
              <a:tr h="370840">
                <a:tc>
                  <a:txBody>
                    <a:bodyPr/>
                    <a:lstStyle/>
                    <a:p>
                      <a:endParaRPr lang="en-US" dirty="0"/>
                    </a:p>
                  </a:txBody>
                  <a:tcPr/>
                </a:tc>
                <a:tc>
                  <a:txBody>
                    <a:bodyPr/>
                    <a:lstStyle/>
                    <a:p>
                      <a:r>
                        <a:rPr lang="en-US" dirty="0">
                          <a:solidFill>
                            <a:srgbClr val="FF0000"/>
                          </a:solidFill>
                        </a:rPr>
                        <a:t>Biology: </a:t>
                      </a:r>
                      <a:r>
                        <a:rPr lang="en-US" dirty="0"/>
                        <a:t>Crawford and Williams</a:t>
                      </a:r>
                    </a:p>
                  </a:txBody>
                  <a:tcPr/>
                </a:tc>
                <a:tc>
                  <a:txBody>
                    <a:bodyPr/>
                    <a:lstStyle/>
                    <a:p>
                      <a:endParaRPr lang="en-US"/>
                    </a:p>
                  </a:txBody>
                  <a:tcPr/>
                </a:tc>
                <a:tc>
                  <a:txBody>
                    <a:bodyPr/>
                    <a:lstStyle/>
                    <a:p>
                      <a:r>
                        <a:rPr lang="en-US" dirty="0">
                          <a:solidFill>
                            <a:srgbClr val="FF0000"/>
                          </a:solidFill>
                        </a:rPr>
                        <a:t>American Lit: </a:t>
                      </a:r>
                      <a:r>
                        <a:rPr lang="en-US" dirty="0"/>
                        <a:t>Jones-Elam</a:t>
                      </a:r>
                    </a:p>
                  </a:txBody>
                  <a:tcPr/>
                </a:tc>
                <a:extLst>
                  <a:ext uri="{0D108BD9-81ED-4DB2-BD59-A6C34878D82A}">
                    <a16:rowId xmlns:a16="http://schemas.microsoft.com/office/drawing/2014/main" val="758261877"/>
                  </a:ext>
                </a:extLst>
              </a:tr>
            </a:tbl>
          </a:graphicData>
        </a:graphic>
      </p:graphicFrame>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Mastery Connect</a:t>
            </a:r>
          </a:p>
        </p:txBody>
      </p:sp>
      <p:sp>
        <p:nvSpPr>
          <p:cNvPr id="14" name="Content Placeholder 13"/>
          <p:cNvSpPr>
            <a:spLocks noGrp="1"/>
          </p:cNvSpPr>
          <p:nvPr>
            <p:ph idx="1"/>
          </p:nvPr>
        </p:nvSpPr>
        <p:spPr/>
        <p:txBody>
          <a:bodyPr>
            <a:normAutofit lnSpcReduction="10000"/>
          </a:bodyPr>
          <a:lstStyle/>
          <a:p>
            <a:r>
              <a:rPr lang="en-US" dirty="0"/>
              <a:t>In order to give the CMA, your Mastery Connect must be set up properly with your trackers linked to Canvas. Please note that everyone will have to give a CFA in Mastery Connect at some point this semester.</a:t>
            </a:r>
          </a:p>
          <a:p>
            <a:r>
              <a:rPr lang="en-US" dirty="0"/>
              <a:t>At this time, please make sure that this is done.</a:t>
            </a:r>
          </a:p>
          <a:p>
            <a:pPr lvl="1"/>
            <a:r>
              <a:rPr lang="en-US" u="sng" dirty="0">
                <a:solidFill>
                  <a:srgbClr val="0070C0"/>
                </a:solidFill>
              </a:rPr>
              <a:t>Step 1:</a:t>
            </a:r>
            <a:r>
              <a:rPr lang="en-US" dirty="0">
                <a:solidFill>
                  <a:srgbClr val="0070C0"/>
                </a:solidFill>
              </a:rPr>
              <a:t> </a:t>
            </a:r>
            <a:r>
              <a:rPr lang="en-US" dirty="0"/>
              <a:t>go to your courses in Canvas</a:t>
            </a:r>
          </a:p>
          <a:p>
            <a:pPr lvl="1"/>
            <a:r>
              <a:rPr lang="en-US" u="sng" dirty="0">
                <a:solidFill>
                  <a:srgbClr val="0070C0"/>
                </a:solidFill>
              </a:rPr>
              <a:t>Step 2: </a:t>
            </a:r>
            <a:r>
              <a:rPr lang="en-US" dirty="0"/>
              <a:t>select a course and click on “Mastery Tracker”</a:t>
            </a:r>
          </a:p>
          <a:p>
            <a:pPr lvl="1"/>
            <a:r>
              <a:rPr lang="en-US" u="sng" dirty="0">
                <a:solidFill>
                  <a:srgbClr val="0070C0"/>
                </a:solidFill>
              </a:rPr>
              <a:t>Step 3: </a:t>
            </a:r>
            <a:r>
              <a:rPr lang="en-US" dirty="0"/>
              <a:t>click “Link Mastery Tracker”</a:t>
            </a:r>
          </a:p>
          <a:p>
            <a:pPr lvl="1"/>
            <a:r>
              <a:rPr lang="en-US" u="sng" dirty="0">
                <a:solidFill>
                  <a:srgbClr val="0070C0"/>
                </a:solidFill>
              </a:rPr>
              <a:t>Step 4:</a:t>
            </a:r>
            <a:r>
              <a:rPr lang="en-US" dirty="0">
                <a:solidFill>
                  <a:srgbClr val="0070C0"/>
                </a:solidFill>
              </a:rPr>
              <a:t> </a:t>
            </a:r>
            <a:r>
              <a:rPr lang="en-US" dirty="0"/>
              <a:t>select the appropriate title/standards that align with that course</a:t>
            </a:r>
          </a:p>
          <a:p>
            <a:pPr lvl="2"/>
            <a:r>
              <a:rPr lang="en-US" dirty="0">
                <a:solidFill>
                  <a:srgbClr val="FF0000"/>
                </a:solidFill>
              </a:rPr>
              <a:t>(Math: UNPACKED 2021, </a:t>
            </a:r>
            <a:r>
              <a:rPr lang="en-US" dirty="0">
                <a:solidFill>
                  <a:srgbClr val="00B050"/>
                </a:solidFill>
              </a:rPr>
              <a:t>Science: UNPACKED 2016, </a:t>
            </a:r>
            <a:r>
              <a:rPr lang="en-US" dirty="0">
                <a:solidFill>
                  <a:srgbClr val="7030A0"/>
                </a:solidFill>
              </a:rPr>
              <a:t>ELA: UNPACKED 2015, </a:t>
            </a:r>
          </a:p>
          <a:p>
            <a:pPr marL="853290" lvl="2" indent="0">
              <a:buNone/>
            </a:pPr>
            <a:r>
              <a:rPr lang="en-US" dirty="0">
                <a:solidFill>
                  <a:srgbClr val="7030A0"/>
                </a:solidFill>
              </a:rPr>
              <a:t>     </a:t>
            </a:r>
            <a:r>
              <a:rPr lang="en-US" dirty="0">
                <a:solidFill>
                  <a:srgbClr val="FFC000"/>
                </a:solidFill>
              </a:rPr>
              <a:t>SS: UNPACKED 2016 r2021)</a:t>
            </a:r>
          </a:p>
        </p:txBody>
      </p:sp>
    </p:spTree>
    <p:extLst>
      <p:ext uri="{BB962C8B-B14F-4D97-AF65-F5344CB8AC3E}">
        <p14:creationId xmlns:p14="http://schemas.microsoft.com/office/powerpoint/2010/main" val="124760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22" y="-383457"/>
            <a:ext cx="10157354" cy="1397000"/>
          </a:xfrm>
        </p:spPr>
        <p:txBody>
          <a:bodyPr/>
          <a:lstStyle/>
          <a:p>
            <a:r>
              <a:rPr lang="en-US" dirty="0"/>
              <a:t>HMH</a:t>
            </a:r>
          </a:p>
        </p:txBody>
      </p:sp>
      <p:sp>
        <p:nvSpPr>
          <p:cNvPr id="4" name="Content Placeholder 3">
            <a:extLst>
              <a:ext uri="{FF2B5EF4-FFF2-40B4-BE49-F238E27FC236}">
                <a16:creationId xmlns:a16="http://schemas.microsoft.com/office/drawing/2014/main" id="{C852271A-1142-7E06-A39E-ED115997E9C8}"/>
              </a:ext>
            </a:extLst>
          </p:cNvPr>
          <p:cNvSpPr>
            <a:spLocks noGrp="1"/>
          </p:cNvSpPr>
          <p:nvPr>
            <p:ph idx="1"/>
          </p:nvPr>
        </p:nvSpPr>
        <p:spPr>
          <a:xfrm>
            <a:off x="787136" y="1013543"/>
            <a:ext cx="10157354" cy="4470400"/>
          </a:xfrm>
        </p:spPr>
        <p:txBody>
          <a:bodyPr/>
          <a:lstStyle/>
          <a:p>
            <a:r>
              <a:rPr lang="en-US" dirty="0"/>
              <a:t>Your content area coordinator placed links to HMH and other resources in your Canvas course, but you can also get there through your Launchpad. </a:t>
            </a:r>
          </a:p>
          <a:p>
            <a:r>
              <a:rPr lang="en-US" dirty="0"/>
              <a:t>HMH has tons of resources (texts, activities, assignments, etc.) for you to utilize that align with your standards and curriculum maps.</a:t>
            </a:r>
          </a:p>
        </p:txBody>
      </p:sp>
      <p:pic>
        <p:nvPicPr>
          <p:cNvPr id="6" name="Picture 5" descr="A screenshot of a computer&#10;&#10;Description automatically generated">
            <a:extLst>
              <a:ext uri="{FF2B5EF4-FFF2-40B4-BE49-F238E27FC236}">
                <a16:creationId xmlns:a16="http://schemas.microsoft.com/office/drawing/2014/main" id="{4FA324CB-CD9F-41E4-22FB-503CBC7BB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3" y="3124200"/>
            <a:ext cx="11277600" cy="4038221"/>
          </a:xfrm>
          <a:prstGeom prst="rect">
            <a:avLst/>
          </a:prstGeom>
        </p:spPr>
      </p:pic>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3CC90B11-F535-4D7C-84A3-2CF98B9D596A}"/>
              </a:ext>
            </a:extLst>
          </p:cNvPr>
          <p:cNvSpPr>
            <a:spLocks noGrp="1"/>
          </p:cNvSpPr>
          <p:nvPr>
            <p:ph type="dt" sz="half" idx="10"/>
          </p:nvPr>
        </p:nvSpPr>
        <p:spPr/>
        <p:txBody>
          <a:bodyPr/>
          <a:lstStyle/>
          <a:p>
            <a:pPr defTabSz="914179">
              <a:defRPr/>
            </a:pPr>
            <a:r>
              <a:rPr lang="en-US" dirty="0">
                <a:solidFill>
                  <a:prstClr val="black">
                    <a:tint val="75000"/>
                  </a:prstClr>
                </a:solidFill>
                <a:latin typeface="Calibri" panose="020F0502020204030204"/>
              </a:rPr>
              <a:t>9/3/20XX</a:t>
            </a:r>
          </a:p>
        </p:txBody>
      </p:sp>
      <p:sp>
        <p:nvSpPr>
          <p:cNvPr id="14" name="Slide Number Placeholder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a:lstStyle/>
          <a:p>
            <a:pPr defTabSz="914179">
              <a:defRPr/>
            </a:pPr>
            <a:fld id="{D76B855D-E9CC-4FF8-AD85-6CDC7B89A0DE}" type="slidenum">
              <a:rPr lang="en-US">
                <a:solidFill>
                  <a:prstClr val="black">
                    <a:tint val="75000"/>
                  </a:prstClr>
                </a:solidFill>
                <a:latin typeface="Calibri" panose="020F0502020204030204"/>
              </a:rPr>
              <a:pPr defTabSz="914179">
                <a:defRPr/>
              </a:pPr>
              <a:t>5</a:t>
            </a:fld>
            <a:endParaRPr lang="en-US" dirty="0">
              <a:solidFill>
                <a:prstClr val="black">
                  <a:tint val="75000"/>
                </a:prstClr>
              </a:solidFill>
              <a:latin typeface="Calibri" panose="020F0502020204030204"/>
            </a:endParaRPr>
          </a:p>
        </p:txBody>
      </p:sp>
      <p:graphicFrame>
        <p:nvGraphicFramePr>
          <p:cNvPr id="4" name="Content Placeholder 3">
            <a:extLst>
              <a:ext uri="{FF2B5EF4-FFF2-40B4-BE49-F238E27FC236}">
                <a16:creationId xmlns:a16="http://schemas.microsoft.com/office/drawing/2014/main" id="{B8FA1383-CE7B-3EEF-91DE-F26E2ACD237E}"/>
              </a:ext>
            </a:extLst>
          </p:cNvPr>
          <p:cNvGraphicFramePr>
            <a:graphicFrameLocks noGrp="1"/>
          </p:cNvGraphicFramePr>
          <p:nvPr>
            <p:ph idx="1"/>
            <p:extLst>
              <p:ext uri="{D42A27DB-BD31-4B8C-83A1-F6EECF244321}">
                <p14:modId xmlns:p14="http://schemas.microsoft.com/office/powerpoint/2010/main" val="189267595"/>
              </p:ext>
            </p:extLst>
          </p:nvPr>
        </p:nvGraphicFramePr>
        <p:xfrm>
          <a:off x="855549" y="1074678"/>
          <a:ext cx="9868207" cy="4945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2">
            <a:extLst>
              <a:ext uri="{FF2B5EF4-FFF2-40B4-BE49-F238E27FC236}">
                <a16:creationId xmlns:a16="http://schemas.microsoft.com/office/drawing/2014/main" id="{7FF1D14B-7958-D229-1365-3EEBD68D42F1}"/>
              </a:ext>
            </a:extLst>
          </p:cNvPr>
          <p:cNvSpPr/>
          <p:nvPr/>
        </p:nvSpPr>
        <p:spPr>
          <a:xfrm>
            <a:off x="0" y="357544"/>
            <a:ext cx="5207350" cy="530888"/>
          </a:xfrm>
          <a:custGeom>
            <a:avLst/>
            <a:gdLst/>
            <a:ahLst/>
            <a:cxnLst/>
            <a:rect l="l" t="t" r="r" b="b"/>
            <a:pathLst>
              <a:path w="3883025" h="437515">
                <a:moveTo>
                  <a:pt x="3663867" y="0"/>
                </a:moveTo>
                <a:lnTo>
                  <a:pt x="0" y="0"/>
                </a:lnTo>
                <a:lnTo>
                  <a:pt x="0" y="437153"/>
                </a:lnTo>
                <a:lnTo>
                  <a:pt x="3663867" y="437153"/>
                </a:lnTo>
                <a:lnTo>
                  <a:pt x="3713985" y="431380"/>
                </a:lnTo>
                <a:lnTo>
                  <a:pt x="3759992" y="414936"/>
                </a:lnTo>
                <a:lnTo>
                  <a:pt x="3800576" y="389134"/>
                </a:lnTo>
                <a:lnTo>
                  <a:pt x="3834425" y="355285"/>
                </a:lnTo>
                <a:lnTo>
                  <a:pt x="3860228" y="314701"/>
                </a:lnTo>
                <a:lnTo>
                  <a:pt x="3876671" y="268694"/>
                </a:lnTo>
                <a:lnTo>
                  <a:pt x="3882444" y="218577"/>
                </a:lnTo>
                <a:lnTo>
                  <a:pt x="3876671" y="168459"/>
                </a:lnTo>
                <a:lnTo>
                  <a:pt x="3860228" y="122452"/>
                </a:lnTo>
                <a:lnTo>
                  <a:pt x="3834425" y="81868"/>
                </a:lnTo>
                <a:lnTo>
                  <a:pt x="3800576" y="48018"/>
                </a:lnTo>
                <a:lnTo>
                  <a:pt x="3759992" y="22216"/>
                </a:lnTo>
                <a:lnTo>
                  <a:pt x="3713985" y="5772"/>
                </a:lnTo>
                <a:lnTo>
                  <a:pt x="3663867" y="0"/>
                </a:lnTo>
                <a:close/>
              </a:path>
            </a:pathLst>
          </a:custGeom>
          <a:solidFill>
            <a:schemeClr val="accent1"/>
          </a:solidFill>
        </p:spPr>
        <p:txBody>
          <a:bodyPr wrap="square" lIns="0" tIns="0" rIns="0" bIns="0" rtlCol="0"/>
          <a:lstStyle/>
          <a:p>
            <a:endParaRPr sz="1539"/>
          </a:p>
        </p:txBody>
      </p:sp>
      <p:sp>
        <p:nvSpPr>
          <p:cNvPr id="7" name="object 4">
            <a:extLst>
              <a:ext uri="{FF2B5EF4-FFF2-40B4-BE49-F238E27FC236}">
                <a16:creationId xmlns:a16="http://schemas.microsoft.com/office/drawing/2014/main" id="{8AD14929-60CF-E23F-7BB8-271CBCFEC2FB}"/>
              </a:ext>
            </a:extLst>
          </p:cNvPr>
          <p:cNvSpPr txBox="1"/>
          <p:nvPr/>
        </p:nvSpPr>
        <p:spPr>
          <a:xfrm>
            <a:off x="460070" y="420712"/>
            <a:ext cx="4287209" cy="402946"/>
          </a:xfrm>
          <a:prstGeom prst="rect">
            <a:avLst/>
          </a:prstGeom>
        </p:spPr>
        <p:txBody>
          <a:bodyPr vert="horz" wrap="square" lIns="0" tIns="8143" rIns="0" bIns="0" rtlCol="0">
            <a:spAutoFit/>
          </a:bodyPr>
          <a:lstStyle/>
          <a:p>
            <a:pPr marL="8143">
              <a:spcBef>
                <a:spcPts val="64"/>
              </a:spcBef>
            </a:pPr>
            <a:r>
              <a:rPr lang="pt-BR" sz="2565" dirty="0">
                <a:solidFill>
                  <a:srgbClr val="FFFFFF"/>
                </a:solidFill>
                <a:cs typeface="Source Sans Pro Light"/>
              </a:rPr>
              <a:t>MATH</a:t>
            </a:r>
            <a:endParaRPr lang="pt-BR" sz="2565" dirty="0">
              <a:cs typeface="Source Sans Pro Light"/>
            </a:endParaRPr>
          </a:p>
        </p:txBody>
      </p:sp>
    </p:spTree>
    <p:extLst>
      <p:ext uri="{BB962C8B-B14F-4D97-AF65-F5344CB8AC3E}">
        <p14:creationId xmlns:p14="http://schemas.microsoft.com/office/powerpoint/2010/main" val="27493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3CC90B11-F535-4D7C-84A3-2CF98B9D596A}"/>
              </a:ext>
            </a:extLst>
          </p:cNvPr>
          <p:cNvSpPr>
            <a:spLocks noGrp="1"/>
          </p:cNvSpPr>
          <p:nvPr>
            <p:ph type="dt" sz="half" idx="10"/>
          </p:nvPr>
        </p:nvSpPr>
        <p:spPr/>
        <p:txBody>
          <a:bodyPr/>
          <a:lstStyle/>
          <a:p>
            <a:pPr defTabSz="914179">
              <a:defRPr/>
            </a:pPr>
            <a:r>
              <a:rPr lang="en-US" dirty="0">
                <a:solidFill>
                  <a:prstClr val="black">
                    <a:tint val="75000"/>
                  </a:prstClr>
                </a:solidFill>
                <a:latin typeface="Calibri" panose="020F0502020204030204"/>
              </a:rPr>
              <a:t>9/3/20XX</a:t>
            </a:r>
          </a:p>
        </p:txBody>
      </p:sp>
      <p:sp>
        <p:nvSpPr>
          <p:cNvPr id="14" name="Slide Number Placeholder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a:lstStyle/>
          <a:p>
            <a:pPr defTabSz="914179">
              <a:defRPr/>
            </a:pPr>
            <a:fld id="{D76B855D-E9CC-4FF8-AD85-6CDC7B89A0DE}" type="slidenum">
              <a:rPr lang="en-US">
                <a:solidFill>
                  <a:prstClr val="black">
                    <a:tint val="75000"/>
                  </a:prstClr>
                </a:solidFill>
                <a:latin typeface="Calibri" panose="020F0502020204030204"/>
              </a:rPr>
              <a:pPr defTabSz="914179">
                <a:defRPr/>
              </a:pPr>
              <a:t>6</a:t>
            </a:fld>
            <a:endParaRPr lang="en-US" dirty="0">
              <a:solidFill>
                <a:prstClr val="black">
                  <a:tint val="75000"/>
                </a:prstClr>
              </a:solidFill>
              <a:latin typeface="Calibri" panose="020F0502020204030204"/>
            </a:endParaRPr>
          </a:p>
        </p:txBody>
      </p:sp>
      <p:graphicFrame>
        <p:nvGraphicFramePr>
          <p:cNvPr id="4" name="Content Placeholder 3">
            <a:extLst>
              <a:ext uri="{FF2B5EF4-FFF2-40B4-BE49-F238E27FC236}">
                <a16:creationId xmlns:a16="http://schemas.microsoft.com/office/drawing/2014/main" id="{B8FA1383-CE7B-3EEF-91DE-F26E2ACD237E}"/>
              </a:ext>
            </a:extLst>
          </p:cNvPr>
          <p:cNvGraphicFramePr>
            <a:graphicFrameLocks noGrp="1"/>
          </p:cNvGraphicFramePr>
          <p:nvPr>
            <p:ph idx="1"/>
            <p:extLst>
              <p:ext uri="{D42A27DB-BD31-4B8C-83A1-F6EECF244321}">
                <p14:modId xmlns:p14="http://schemas.microsoft.com/office/powerpoint/2010/main" val="3753003109"/>
              </p:ext>
            </p:extLst>
          </p:nvPr>
        </p:nvGraphicFramePr>
        <p:xfrm>
          <a:off x="855549" y="1074678"/>
          <a:ext cx="9868207" cy="4945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2">
            <a:extLst>
              <a:ext uri="{FF2B5EF4-FFF2-40B4-BE49-F238E27FC236}">
                <a16:creationId xmlns:a16="http://schemas.microsoft.com/office/drawing/2014/main" id="{7FF1D14B-7958-D229-1365-3EEBD68D42F1}"/>
              </a:ext>
            </a:extLst>
          </p:cNvPr>
          <p:cNvSpPr/>
          <p:nvPr/>
        </p:nvSpPr>
        <p:spPr>
          <a:xfrm>
            <a:off x="0" y="357544"/>
            <a:ext cx="5207350" cy="530888"/>
          </a:xfrm>
          <a:custGeom>
            <a:avLst/>
            <a:gdLst/>
            <a:ahLst/>
            <a:cxnLst/>
            <a:rect l="l" t="t" r="r" b="b"/>
            <a:pathLst>
              <a:path w="3883025" h="437515">
                <a:moveTo>
                  <a:pt x="3663867" y="0"/>
                </a:moveTo>
                <a:lnTo>
                  <a:pt x="0" y="0"/>
                </a:lnTo>
                <a:lnTo>
                  <a:pt x="0" y="437153"/>
                </a:lnTo>
                <a:lnTo>
                  <a:pt x="3663867" y="437153"/>
                </a:lnTo>
                <a:lnTo>
                  <a:pt x="3713985" y="431380"/>
                </a:lnTo>
                <a:lnTo>
                  <a:pt x="3759992" y="414936"/>
                </a:lnTo>
                <a:lnTo>
                  <a:pt x="3800576" y="389134"/>
                </a:lnTo>
                <a:lnTo>
                  <a:pt x="3834425" y="355285"/>
                </a:lnTo>
                <a:lnTo>
                  <a:pt x="3860228" y="314701"/>
                </a:lnTo>
                <a:lnTo>
                  <a:pt x="3876671" y="268694"/>
                </a:lnTo>
                <a:lnTo>
                  <a:pt x="3882444" y="218577"/>
                </a:lnTo>
                <a:lnTo>
                  <a:pt x="3876671" y="168459"/>
                </a:lnTo>
                <a:lnTo>
                  <a:pt x="3860228" y="122452"/>
                </a:lnTo>
                <a:lnTo>
                  <a:pt x="3834425" y="81868"/>
                </a:lnTo>
                <a:lnTo>
                  <a:pt x="3800576" y="48018"/>
                </a:lnTo>
                <a:lnTo>
                  <a:pt x="3759992" y="22216"/>
                </a:lnTo>
                <a:lnTo>
                  <a:pt x="3713985" y="5772"/>
                </a:lnTo>
                <a:lnTo>
                  <a:pt x="3663867" y="0"/>
                </a:lnTo>
                <a:close/>
              </a:path>
            </a:pathLst>
          </a:custGeom>
          <a:solidFill>
            <a:schemeClr val="accent1"/>
          </a:solidFill>
        </p:spPr>
        <p:txBody>
          <a:bodyPr wrap="square" lIns="0" tIns="0" rIns="0" bIns="0" rtlCol="0"/>
          <a:lstStyle/>
          <a:p>
            <a:endParaRPr sz="1539"/>
          </a:p>
        </p:txBody>
      </p:sp>
      <p:sp>
        <p:nvSpPr>
          <p:cNvPr id="7" name="object 4">
            <a:extLst>
              <a:ext uri="{FF2B5EF4-FFF2-40B4-BE49-F238E27FC236}">
                <a16:creationId xmlns:a16="http://schemas.microsoft.com/office/drawing/2014/main" id="{8AD14929-60CF-E23F-7BB8-271CBCFEC2FB}"/>
              </a:ext>
            </a:extLst>
          </p:cNvPr>
          <p:cNvSpPr txBox="1"/>
          <p:nvPr/>
        </p:nvSpPr>
        <p:spPr>
          <a:xfrm>
            <a:off x="460070" y="420712"/>
            <a:ext cx="4287209" cy="402946"/>
          </a:xfrm>
          <a:prstGeom prst="rect">
            <a:avLst/>
          </a:prstGeom>
        </p:spPr>
        <p:txBody>
          <a:bodyPr vert="horz" wrap="square" lIns="0" tIns="8143" rIns="0" bIns="0" rtlCol="0">
            <a:spAutoFit/>
          </a:bodyPr>
          <a:lstStyle/>
          <a:p>
            <a:pPr marL="8143">
              <a:spcBef>
                <a:spcPts val="64"/>
              </a:spcBef>
            </a:pPr>
            <a:r>
              <a:rPr lang="pt-BR" sz="2565" dirty="0">
                <a:solidFill>
                  <a:srgbClr val="FFFFFF"/>
                </a:solidFill>
                <a:cs typeface="Source Sans Pro Light"/>
              </a:rPr>
              <a:t>ELA</a:t>
            </a:r>
            <a:endParaRPr lang="pt-BR" sz="2565" dirty="0">
              <a:cs typeface="Source Sans Pro Light"/>
            </a:endParaRPr>
          </a:p>
        </p:txBody>
      </p:sp>
    </p:spTree>
    <p:extLst>
      <p:ext uri="{BB962C8B-B14F-4D97-AF65-F5344CB8AC3E}">
        <p14:creationId xmlns:p14="http://schemas.microsoft.com/office/powerpoint/2010/main" val="304456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3CC90B11-F535-4D7C-84A3-2CF98B9D596A}"/>
              </a:ext>
            </a:extLst>
          </p:cNvPr>
          <p:cNvSpPr>
            <a:spLocks noGrp="1"/>
          </p:cNvSpPr>
          <p:nvPr>
            <p:ph type="dt" sz="half" idx="10"/>
          </p:nvPr>
        </p:nvSpPr>
        <p:spPr/>
        <p:txBody>
          <a:bodyPr/>
          <a:lstStyle/>
          <a:p>
            <a:pPr defTabSz="914179">
              <a:defRPr/>
            </a:pPr>
            <a:r>
              <a:rPr lang="en-US" dirty="0">
                <a:solidFill>
                  <a:prstClr val="black">
                    <a:tint val="75000"/>
                  </a:prstClr>
                </a:solidFill>
                <a:latin typeface="Calibri" panose="020F0502020204030204"/>
              </a:rPr>
              <a:t>9/3/20XX</a:t>
            </a:r>
          </a:p>
        </p:txBody>
      </p:sp>
      <p:sp>
        <p:nvSpPr>
          <p:cNvPr id="14" name="Slide Number Placeholder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a:lstStyle/>
          <a:p>
            <a:pPr defTabSz="914179">
              <a:defRPr/>
            </a:pPr>
            <a:fld id="{D76B855D-E9CC-4FF8-AD85-6CDC7B89A0DE}" type="slidenum">
              <a:rPr lang="en-US">
                <a:solidFill>
                  <a:prstClr val="black">
                    <a:tint val="75000"/>
                  </a:prstClr>
                </a:solidFill>
                <a:latin typeface="Calibri" panose="020F0502020204030204"/>
              </a:rPr>
              <a:pPr defTabSz="914179">
                <a:defRPr/>
              </a:pPr>
              <a:t>7</a:t>
            </a:fld>
            <a:endParaRPr lang="en-US" dirty="0">
              <a:solidFill>
                <a:prstClr val="black">
                  <a:tint val="75000"/>
                </a:prstClr>
              </a:solidFill>
              <a:latin typeface="Calibri" panose="020F0502020204030204"/>
            </a:endParaRPr>
          </a:p>
        </p:txBody>
      </p:sp>
      <p:graphicFrame>
        <p:nvGraphicFramePr>
          <p:cNvPr id="4" name="Content Placeholder 3">
            <a:extLst>
              <a:ext uri="{FF2B5EF4-FFF2-40B4-BE49-F238E27FC236}">
                <a16:creationId xmlns:a16="http://schemas.microsoft.com/office/drawing/2014/main" id="{B8FA1383-CE7B-3EEF-91DE-F26E2ACD237E}"/>
              </a:ext>
            </a:extLst>
          </p:cNvPr>
          <p:cNvGraphicFramePr>
            <a:graphicFrameLocks noGrp="1"/>
          </p:cNvGraphicFramePr>
          <p:nvPr>
            <p:ph idx="1"/>
            <p:extLst>
              <p:ext uri="{D42A27DB-BD31-4B8C-83A1-F6EECF244321}">
                <p14:modId xmlns:p14="http://schemas.microsoft.com/office/powerpoint/2010/main" val="237973209"/>
              </p:ext>
            </p:extLst>
          </p:nvPr>
        </p:nvGraphicFramePr>
        <p:xfrm>
          <a:off x="855549" y="1074678"/>
          <a:ext cx="9868207" cy="4945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2">
            <a:extLst>
              <a:ext uri="{FF2B5EF4-FFF2-40B4-BE49-F238E27FC236}">
                <a16:creationId xmlns:a16="http://schemas.microsoft.com/office/drawing/2014/main" id="{7FF1D14B-7958-D229-1365-3EEBD68D42F1}"/>
              </a:ext>
            </a:extLst>
          </p:cNvPr>
          <p:cNvSpPr/>
          <p:nvPr/>
        </p:nvSpPr>
        <p:spPr>
          <a:xfrm>
            <a:off x="0" y="357544"/>
            <a:ext cx="5207350" cy="530888"/>
          </a:xfrm>
          <a:custGeom>
            <a:avLst/>
            <a:gdLst/>
            <a:ahLst/>
            <a:cxnLst/>
            <a:rect l="l" t="t" r="r" b="b"/>
            <a:pathLst>
              <a:path w="3883025" h="437515">
                <a:moveTo>
                  <a:pt x="3663867" y="0"/>
                </a:moveTo>
                <a:lnTo>
                  <a:pt x="0" y="0"/>
                </a:lnTo>
                <a:lnTo>
                  <a:pt x="0" y="437153"/>
                </a:lnTo>
                <a:lnTo>
                  <a:pt x="3663867" y="437153"/>
                </a:lnTo>
                <a:lnTo>
                  <a:pt x="3713985" y="431380"/>
                </a:lnTo>
                <a:lnTo>
                  <a:pt x="3759992" y="414936"/>
                </a:lnTo>
                <a:lnTo>
                  <a:pt x="3800576" y="389134"/>
                </a:lnTo>
                <a:lnTo>
                  <a:pt x="3834425" y="355285"/>
                </a:lnTo>
                <a:lnTo>
                  <a:pt x="3860228" y="314701"/>
                </a:lnTo>
                <a:lnTo>
                  <a:pt x="3876671" y="268694"/>
                </a:lnTo>
                <a:lnTo>
                  <a:pt x="3882444" y="218577"/>
                </a:lnTo>
                <a:lnTo>
                  <a:pt x="3876671" y="168459"/>
                </a:lnTo>
                <a:lnTo>
                  <a:pt x="3860228" y="122452"/>
                </a:lnTo>
                <a:lnTo>
                  <a:pt x="3834425" y="81868"/>
                </a:lnTo>
                <a:lnTo>
                  <a:pt x="3800576" y="48018"/>
                </a:lnTo>
                <a:lnTo>
                  <a:pt x="3759992" y="22216"/>
                </a:lnTo>
                <a:lnTo>
                  <a:pt x="3713985" y="5772"/>
                </a:lnTo>
                <a:lnTo>
                  <a:pt x="3663867" y="0"/>
                </a:lnTo>
                <a:close/>
              </a:path>
            </a:pathLst>
          </a:custGeom>
          <a:solidFill>
            <a:schemeClr val="accent1"/>
          </a:solidFill>
        </p:spPr>
        <p:txBody>
          <a:bodyPr wrap="square" lIns="0" tIns="0" rIns="0" bIns="0" rtlCol="0"/>
          <a:lstStyle/>
          <a:p>
            <a:endParaRPr sz="1539"/>
          </a:p>
        </p:txBody>
      </p:sp>
      <p:sp>
        <p:nvSpPr>
          <p:cNvPr id="7" name="object 4">
            <a:extLst>
              <a:ext uri="{FF2B5EF4-FFF2-40B4-BE49-F238E27FC236}">
                <a16:creationId xmlns:a16="http://schemas.microsoft.com/office/drawing/2014/main" id="{8AD14929-60CF-E23F-7BB8-271CBCFEC2FB}"/>
              </a:ext>
            </a:extLst>
          </p:cNvPr>
          <p:cNvSpPr txBox="1"/>
          <p:nvPr/>
        </p:nvSpPr>
        <p:spPr>
          <a:xfrm>
            <a:off x="460070" y="420712"/>
            <a:ext cx="4287209" cy="402946"/>
          </a:xfrm>
          <a:prstGeom prst="rect">
            <a:avLst/>
          </a:prstGeom>
        </p:spPr>
        <p:txBody>
          <a:bodyPr vert="horz" wrap="square" lIns="0" tIns="8143" rIns="0" bIns="0" rtlCol="0">
            <a:spAutoFit/>
          </a:bodyPr>
          <a:lstStyle/>
          <a:p>
            <a:pPr marL="8143">
              <a:spcBef>
                <a:spcPts val="64"/>
              </a:spcBef>
            </a:pPr>
            <a:r>
              <a:rPr lang="pt-BR" sz="2565" dirty="0">
                <a:solidFill>
                  <a:srgbClr val="FFFFFF"/>
                </a:solidFill>
                <a:cs typeface="Source Sans Pro Light"/>
              </a:rPr>
              <a:t>SS</a:t>
            </a:r>
            <a:endParaRPr lang="pt-BR" sz="2565" dirty="0">
              <a:cs typeface="Source Sans Pro Light"/>
            </a:endParaRPr>
          </a:p>
        </p:txBody>
      </p:sp>
    </p:spTree>
    <p:extLst>
      <p:ext uri="{BB962C8B-B14F-4D97-AF65-F5344CB8AC3E}">
        <p14:creationId xmlns:p14="http://schemas.microsoft.com/office/powerpoint/2010/main" val="14241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3CC90B11-F535-4D7C-84A3-2CF98B9D596A}"/>
              </a:ext>
            </a:extLst>
          </p:cNvPr>
          <p:cNvSpPr>
            <a:spLocks noGrp="1"/>
          </p:cNvSpPr>
          <p:nvPr>
            <p:ph type="dt" sz="half" idx="10"/>
          </p:nvPr>
        </p:nvSpPr>
        <p:spPr/>
        <p:txBody>
          <a:bodyPr/>
          <a:lstStyle/>
          <a:p>
            <a:pPr defTabSz="914179">
              <a:defRPr/>
            </a:pPr>
            <a:r>
              <a:rPr lang="en-US" dirty="0">
                <a:solidFill>
                  <a:prstClr val="black">
                    <a:tint val="75000"/>
                  </a:prstClr>
                </a:solidFill>
                <a:latin typeface="Calibri" panose="020F0502020204030204"/>
              </a:rPr>
              <a:t>9/3/20XX</a:t>
            </a:r>
          </a:p>
        </p:txBody>
      </p:sp>
      <p:sp>
        <p:nvSpPr>
          <p:cNvPr id="14" name="Slide Number Placeholder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a:lstStyle/>
          <a:p>
            <a:pPr defTabSz="914179">
              <a:defRPr/>
            </a:pPr>
            <a:fld id="{D76B855D-E9CC-4FF8-AD85-6CDC7B89A0DE}" type="slidenum">
              <a:rPr lang="en-US">
                <a:solidFill>
                  <a:prstClr val="black">
                    <a:tint val="75000"/>
                  </a:prstClr>
                </a:solidFill>
                <a:latin typeface="Calibri" panose="020F0502020204030204"/>
              </a:rPr>
              <a:pPr defTabSz="914179">
                <a:defRPr/>
              </a:pPr>
              <a:t>8</a:t>
            </a:fld>
            <a:endParaRPr lang="en-US" dirty="0">
              <a:solidFill>
                <a:prstClr val="black">
                  <a:tint val="75000"/>
                </a:prstClr>
              </a:solidFill>
              <a:latin typeface="Calibri" panose="020F0502020204030204"/>
            </a:endParaRPr>
          </a:p>
        </p:txBody>
      </p:sp>
      <p:graphicFrame>
        <p:nvGraphicFramePr>
          <p:cNvPr id="4" name="Content Placeholder 3">
            <a:extLst>
              <a:ext uri="{FF2B5EF4-FFF2-40B4-BE49-F238E27FC236}">
                <a16:creationId xmlns:a16="http://schemas.microsoft.com/office/drawing/2014/main" id="{B8FA1383-CE7B-3EEF-91DE-F26E2ACD237E}"/>
              </a:ext>
            </a:extLst>
          </p:cNvPr>
          <p:cNvGraphicFramePr>
            <a:graphicFrameLocks noGrp="1"/>
          </p:cNvGraphicFramePr>
          <p:nvPr>
            <p:ph idx="1"/>
            <p:extLst>
              <p:ext uri="{D42A27DB-BD31-4B8C-83A1-F6EECF244321}">
                <p14:modId xmlns:p14="http://schemas.microsoft.com/office/powerpoint/2010/main" val="270112958"/>
              </p:ext>
            </p:extLst>
          </p:nvPr>
        </p:nvGraphicFramePr>
        <p:xfrm>
          <a:off x="855549" y="1074678"/>
          <a:ext cx="9868207" cy="4945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2">
            <a:extLst>
              <a:ext uri="{FF2B5EF4-FFF2-40B4-BE49-F238E27FC236}">
                <a16:creationId xmlns:a16="http://schemas.microsoft.com/office/drawing/2014/main" id="{7FF1D14B-7958-D229-1365-3EEBD68D42F1}"/>
              </a:ext>
            </a:extLst>
          </p:cNvPr>
          <p:cNvSpPr/>
          <p:nvPr/>
        </p:nvSpPr>
        <p:spPr>
          <a:xfrm>
            <a:off x="0" y="357544"/>
            <a:ext cx="5207350" cy="530888"/>
          </a:xfrm>
          <a:custGeom>
            <a:avLst/>
            <a:gdLst/>
            <a:ahLst/>
            <a:cxnLst/>
            <a:rect l="l" t="t" r="r" b="b"/>
            <a:pathLst>
              <a:path w="3883025" h="437515">
                <a:moveTo>
                  <a:pt x="3663867" y="0"/>
                </a:moveTo>
                <a:lnTo>
                  <a:pt x="0" y="0"/>
                </a:lnTo>
                <a:lnTo>
                  <a:pt x="0" y="437153"/>
                </a:lnTo>
                <a:lnTo>
                  <a:pt x="3663867" y="437153"/>
                </a:lnTo>
                <a:lnTo>
                  <a:pt x="3713985" y="431380"/>
                </a:lnTo>
                <a:lnTo>
                  <a:pt x="3759992" y="414936"/>
                </a:lnTo>
                <a:lnTo>
                  <a:pt x="3800576" y="389134"/>
                </a:lnTo>
                <a:lnTo>
                  <a:pt x="3834425" y="355285"/>
                </a:lnTo>
                <a:lnTo>
                  <a:pt x="3860228" y="314701"/>
                </a:lnTo>
                <a:lnTo>
                  <a:pt x="3876671" y="268694"/>
                </a:lnTo>
                <a:lnTo>
                  <a:pt x="3882444" y="218577"/>
                </a:lnTo>
                <a:lnTo>
                  <a:pt x="3876671" y="168459"/>
                </a:lnTo>
                <a:lnTo>
                  <a:pt x="3860228" y="122452"/>
                </a:lnTo>
                <a:lnTo>
                  <a:pt x="3834425" y="81868"/>
                </a:lnTo>
                <a:lnTo>
                  <a:pt x="3800576" y="48018"/>
                </a:lnTo>
                <a:lnTo>
                  <a:pt x="3759992" y="22216"/>
                </a:lnTo>
                <a:lnTo>
                  <a:pt x="3713985" y="5772"/>
                </a:lnTo>
                <a:lnTo>
                  <a:pt x="3663867" y="0"/>
                </a:lnTo>
                <a:close/>
              </a:path>
            </a:pathLst>
          </a:custGeom>
          <a:solidFill>
            <a:schemeClr val="accent1"/>
          </a:solidFill>
        </p:spPr>
        <p:txBody>
          <a:bodyPr wrap="square" lIns="0" tIns="0" rIns="0" bIns="0" rtlCol="0"/>
          <a:lstStyle/>
          <a:p>
            <a:endParaRPr sz="1539"/>
          </a:p>
        </p:txBody>
      </p:sp>
      <p:sp>
        <p:nvSpPr>
          <p:cNvPr id="7" name="object 4">
            <a:extLst>
              <a:ext uri="{FF2B5EF4-FFF2-40B4-BE49-F238E27FC236}">
                <a16:creationId xmlns:a16="http://schemas.microsoft.com/office/drawing/2014/main" id="{8AD14929-60CF-E23F-7BB8-271CBCFEC2FB}"/>
              </a:ext>
            </a:extLst>
          </p:cNvPr>
          <p:cNvSpPr txBox="1"/>
          <p:nvPr/>
        </p:nvSpPr>
        <p:spPr>
          <a:xfrm>
            <a:off x="460070" y="420712"/>
            <a:ext cx="4287209" cy="402946"/>
          </a:xfrm>
          <a:prstGeom prst="rect">
            <a:avLst/>
          </a:prstGeom>
        </p:spPr>
        <p:txBody>
          <a:bodyPr vert="horz" wrap="square" lIns="0" tIns="8143" rIns="0" bIns="0" rtlCol="0">
            <a:spAutoFit/>
          </a:bodyPr>
          <a:lstStyle/>
          <a:p>
            <a:pPr marL="8143">
              <a:spcBef>
                <a:spcPts val="64"/>
              </a:spcBef>
            </a:pPr>
            <a:r>
              <a:rPr lang="pt-BR" sz="2565" dirty="0">
                <a:solidFill>
                  <a:srgbClr val="FFFFFF"/>
                </a:solidFill>
                <a:cs typeface="Source Sans Pro Light"/>
              </a:rPr>
              <a:t>SCIENCE</a:t>
            </a:r>
            <a:endParaRPr lang="pt-BR" sz="2565" dirty="0">
              <a:cs typeface="Source Sans Pro Light"/>
            </a:endParaRPr>
          </a:p>
        </p:txBody>
      </p:sp>
    </p:spTree>
    <p:extLst>
      <p:ext uri="{BB962C8B-B14F-4D97-AF65-F5344CB8AC3E}">
        <p14:creationId xmlns:p14="http://schemas.microsoft.com/office/powerpoint/2010/main" val="392795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Merci</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21628</TotalTime>
  <Words>850</Words>
  <Application>Microsoft Office PowerPoint</Application>
  <PresentationFormat>Custom</PresentationFormat>
  <Paragraphs>98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vt:lpstr>
      <vt:lpstr>Books 16x9</vt:lpstr>
      <vt:lpstr>Mastery Connect</vt:lpstr>
      <vt:lpstr>CMA</vt:lpstr>
      <vt:lpstr>Mastery Connect</vt:lpstr>
      <vt:lpstr>HMH</vt:lpstr>
      <vt:lpstr>PowerPoint Presentation</vt:lpstr>
      <vt:lpstr>PowerPoint Presentation</vt:lpstr>
      <vt:lpstr>PowerPoint Presentation</vt:lpstr>
      <vt:lpstr>PowerPoint Presentation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21, 2023</dc:title>
  <dc:creator>Werth, Kyle</dc:creator>
  <cp:lastModifiedBy>Werth, Kyle</cp:lastModifiedBy>
  <cp:revision>1</cp:revision>
  <dcterms:created xsi:type="dcterms:W3CDTF">2023-09-18T13:47:27Z</dcterms:created>
  <dcterms:modified xsi:type="dcterms:W3CDTF">2023-10-27T15:33:43Z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