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82" r:id="rId3"/>
    <p:sldId id="283" r:id="rId4"/>
    <p:sldId id="284" r:id="rId5"/>
    <p:sldId id="274" r:id="rId6"/>
    <p:sldId id="257" r:id="rId7"/>
    <p:sldId id="275" r:id="rId8"/>
    <p:sldId id="259" r:id="rId9"/>
    <p:sldId id="261" r:id="rId10"/>
    <p:sldId id="262" r:id="rId11"/>
    <p:sldId id="263" r:id="rId12"/>
    <p:sldId id="276" r:id="rId13"/>
    <p:sldId id="264" r:id="rId14"/>
    <p:sldId id="270" r:id="rId15"/>
    <p:sldId id="271" r:id="rId16"/>
    <p:sldId id="273" r:id="rId17"/>
    <p:sldId id="279" r:id="rId18"/>
    <p:sldId id="286" r:id="rId19"/>
    <p:sldId id="285" r:id="rId20"/>
    <p:sldId id="292" r:id="rId21"/>
    <p:sldId id="289" r:id="rId22"/>
    <p:sldId id="288" r:id="rId23"/>
    <p:sldId id="290" r:id="rId24"/>
    <p:sldId id="291" r:id="rId25"/>
    <p:sldId id="294" r:id="rId26"/>
    <p:sldId id="293" r:id="rId27"/>
    <p:sldId id="295" r:id="rId28"/>
    <p:sldId id="29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B76"/>
    <a:srgbClr val="E8B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55" autoAdjust="0"/>
  </p:normalViewPr>
  <p:slideViewPr>
    <p:cSldViewPr snapToGrid="0">
      <p:cViewPr varScale="1">
        <p:scale>
          <a:sx n="42" d="100"/>
          <a:sy n="42" d="100"/>
        </p:scale>
        <p:origin x="942" y="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1E91F5E5-BC85-4A07-82F5-92D7E5866AB5}"/>
    <pc:docChg chg="addSld modSld modSection">
      <pc:chgData name="" userId="" providerId="" clId="Web-{1E91F5E5-BC85-4A07-82F5-92D7E5866AB5}" dt="2018-02-05T17:53:48.119" v="426"/>
      <pc:docMkLst>
        <pc:docMk/>
      </pc:docMkLst>
      <pc:sldChg chg="modSp">
        <pc:chgData name="" userId="" providerId="" clId="Web-{1E91F5E5-BC85-4A07-82F5-92D7E5866AB5}" dt="2018-02-05T17:53:48.119" v="425"/>
        <pc:sldMkLst>
          <pc:docMk/>
          <pc:sldMk cId="1947447878" sldId="288"/>
        </pc:sldMkLst>
        <pc:spChg chg="mod">
          <ac:chgData name="" userId="" providerId="" clId="Web-{1E91F5E5-BC85-4A07-82F5-92D7E5866AB5}" dt="2018-02-05T17:49:10.841" v="327"/>
          <ac:spMkLst>
            <pc:docMk/>
            <pc:sldMk cId="1947447878" sldId="288"/>
            <ac:spMk id="2" creationId="{87DC7A6B-24FA-469B-8758-FC2777355204}"/>
          </ac:spMkLst>
        </pc:spChg>
        <pc:spChg chg="mod">
          <ac:chgData name="" userId="" providerId="" clId="Web-{1E91F5E5-BC85-4A07-82F5-92D7E5866AB5}" dt="2018-02-05T17:53:48.119" v="425"/>
          <ac:spMkLst>
            <pc:docMk/>
            <pc:sldMk cId="1947447878" sldId="288"/>
            <ac:spMk id="10" creationId="{B707B8D8-4FE6-42E8-8155-F5632FBF8841}"/>
          </ac:spMkLst>
        </pc:spChg>
        <pc:spChg chg="mod">
          <ac:chgData name="" userId="" providerId="" clId="Web-{1E91F5E5-BC85-4A07-82F5-92D7E5866AB5}" dt="2018-02-05T17:53:36.541" v="422"/>
          <ac:spMkLst>
            <pc:docMk/>
            <pc:sldMk cId="1947447878" sldId="288"/>
            <ac:spMk id="14" creationId="{7862911C-8945-42C1-9770-D84542F3B0CE}"/>
          </ac:spMkLst>
        </pc:spChg>
      </pc:sldChg>
      <pc:sldChg chg="modSp">
        <pc:chgData name="" userId="" providerId="" clId="Web-{1E91F5E5-BC85-4A07-82F5-92D7E5866AB5}" dt="2018-02-05T17:52:39.823" v="382"/>
        <pc:sldMkLst>
          <pc:docMk/>
          <pc:sldMk cId="3991307168" sldId="290"/>
        </pc:sldMkLst>
        <pc:spChg chg="mod">
          <ac:chgData name="" userId="" providerId="" clId="Web-{1E91F5E5-BC85-4A07-82F5-92D7E5866AB5}" dt="2018-02-05T17:52:39.823" v="382"/>
          <ac:spMkLst>
            <pc:docMk/>
            <pc:sldMk cId="3991307168" sldId="290"/>
            <ac:spMk id="3" creationId="{17D195A6-CC93-4FE5-9168-6AA450A7EB1E}"/>
          </ac:spMkLst>
        </pc:spChg>
        <pc:spChg chg="mod">
          <ac:chgData name="" userId="" providerId="" clId="Web-{1E91F5E5-BC85-4A07-82F5-92D7E5866AB5}" dt="2018-02-05T17:51:41.653" v="347"/>
          <ac:spMkLst>
            <pc:docMk/>
            <pc:sldMk cId="3991307168" sldId="290"/>
            <ac:spMk id="10" creationId="{B707B8D8-4FE6-42E8-8155-F5632FBF8841}"/>
          </ac:spMkLst>
        </pc:spChg>
      </pc:sldChg>
      <pc:sldChg chg="modSp new">
        <pc:chgData name="" userId="" providerId="" clId="Web-{1E91F5E5-BC85-4A07-82F5-92D7E5866AB5}" dt="2018-02-05T17:52:11.199" v="352"/>
        <pc:sldMkLst>
          <pc:docMk/>
          <pc:sldMk cId="3458671724" sldId="292"/>
        </pc:sldMkLst>
        <pc:spChg chg="mod">
          <ac:chgData name="" userId="" providerId="" clId="Web-{1E91F5E5-BC85-4A07-82F5-92D7E5866AB5}" dt="2018-02-05T17:52:11.199" v="352"/>
          <ac:spMkLst>
            <pc:docMk/>
            <pc:sldMk cId="3458671724" sldId="292"/>
            <ac:spMk id="2" creationId="{2B3F2166-9615-4D84-8485-2E042CC739DF}"/>
          </ac:spMkLst>
        </pc:spChg>
        <pc:spChg chg="mod">
          <ac:chgData name="" userId="" providerId="" clId="Web-{1E91F5E5-BC85-4A07-82F5-92D7E5866AB5}" dt="2018-02-05T17:45:52.062" v="212"/>
          <ac:spMkLst>
            <pc:docMk/>
            <pc:sldMk cId="3458671724" sldId="292"/>
            <ac:spMk id="3" creationId="{3235DCC5-9A7E-4CAE-BA8B-04D3322F7850}"/>
          </ac:spMkLst>
        </pc:spChg>
      </pc:sldChg>
    </pc:docChg>
  </pc:docChgLst>
  <pc:docChgLst>
    <pc:chgData clId="Web-{F2366D5A-AA63-453C-840B-567B6A3D7D03}"/>
    <pc:docChg chg="addSld delSld modSld sldOrd modSection">
      <pc:chgData name="" userId="" providerId="" clId="Web-{F2366D5A-AA63-453C-840B-567B6A3D7D03}" dt="2018-02-05T15:59:09.813" v="786"/>
      <pc:docMkLst>
        <pc:docMk/>
      </pc:docMkLst>
      <pc:sldChg chg="modSp">
        <pc:chgData name="" userId="" providerId="" clId="Web-{F2366D5A-AA63-453C-840B-567B6A3D7D03}" dt="2018-02-05T15:12:34.867" v="14"/>
        <pc:sldMkLst>
          <pc:docMk/>
          <pc:sldMk cId="4028014595" sldId="256"/>
        </pc:sldMkLst>
        <pc:spChg chg="mod">
          <ac:chgData name="" userId="" providerId="" clId="Web-{F2366D5A-AA63-453C-840B-567B6A3D7D03}" dt="2018-02-05T15:12:34.867" v="14"/>
          <ac:spMkLst>
            <pc:docMk/>
            <pc:sldMk cId="4028014595" sldId="256"/>
            <ac:spMk id="4" creationId="{00000000-0000-0000-0000-000000000000}"/>
          </ac:spMkLst>
        </pc:spChg>
      </pc:sldChg>
      <pc:sldChg chg="modTransition">
        <pc:chgData name="" userId="" providerId="" clId="Web-{F2366D5A-AA63-453C-840B-567B6A3D7D03}" dt="2018-02-05T15:58:39.375" v="759"/>
        <pc:sldMkLst>
          <pc:docMk/>
          <pc:sldMk cId="2863822660" sldId="275"/>
        </pc:sldMkLst>
      </pc:sldChg>
      <pc:sldChg chg="modSp del">
        <pc:chgData name="" userId="" providerId="" clId="Web-{F2366D5A-AA63-453C-840B-567B6A3D7D03}" dt="2018-02-05T15:13:45.541" v="49"/>
        <pc:sldMkLst>
          <pc:docMk/>
          <pc:sldMk cId="2301322499" sldId="280"/>
        </pc:sldMkLst>
        <pc:spChg chg="mod">
          <ac:chgData name="" userId="" providerId="" clId="Web-{F2366D5A-AA63-453C-840B-567B6A3D7D03}" dt="2018-02-05T15:11:28.975" v="2"/>
          <ac:spMkLst>
            <pc:docMk/>
            <pc:sldMk cId="2301322499" sldId="280"/>
            <ac:spMk id="2" creationId="{00000000-0000-0000-0000-000000000000}"/>
          </ac:spMkLst>
        </pc:spChg>
      </pc:sldChg>
      <pc:sldChg chg="modSp add ord replId">
        <pc:chgData name="" userId="" providerId="" clId="Web-{F2366D5A-AA63-453C-840B-567B6A3D7D03}" dt="2018-02-05T15:48:21.828" v="753"/>
        <pc:sldMkLst>
          <pc:docMk/>
          <pc:sldMk cId="1164595675" sldId="285"/>
        </pc:sldMkLst>
        <pc:spChg chg="mod">
          <ac:chgData name="" userId="" providerId="" clId="Web-{F2366D5A-AA63-453C-840B-567B6A3D7D03}" dt="2018-02-05T15:46:39.450" v="709"/>
          <ac:spMkLst>
            <pc:docMk/>
            <pc:sldMk cId="1164595675" sldId="285"/>
            <ac:spMk id="2" creationId="{00000000-0000-0000-0000-000000000000}"/>
          </ac:spMkLst>
        </pc:spChg>
        <pc:spChg chg="mod">
          <ac:chgData name="" userId="" providerId="" clId="Web-{F2366D5A-AA63-453C-840B-567B6A3D7D03}" dt="2018-02-05T15:48:21.828" v="753"/>
          <ac:spMkLst>
            <pc:docMk/>
            <pc:sldMk cId="1164595675" sldId="285"/>
            <ac:spMk id="3" creationId="{00000000-0000-0000-0000-000000000000}"/>
          </ac:spMkLst>
        </pc:spChg>
        <pc:picChg chg="mod">
          <ac:chgData name="" userId="" providerId="" clId="Web-{F2366D5A-AA63-453C-840B-567B6A3D7D03}" dt="2018-02-05T15:34:37.916" v="228"/>
          <ac:picMkLst>
            <pc:docMk/>
            <pc:sldMk cId="1164595675" sldId="285"/>
            <ac:picMk id="4" creationId="{00000000-0000-0000-0000-000000000000}"/>
          </ac:picMkLst>
        </pc:picChg>
      </pc:sldChg>
      <pc:sldChg chg="modSp add ord replId">
        <pc:chgData name="" userId="" providerId="" clId="Web-{F2366D5A-AA63-453C-840B-567B6A3D7D03}" dt="2018-02-05T15:13:36.025" v="48"/>
        <pc:sldMkLst>
          <pc:docMk/>
          <pc:sldMk cId="1493097596" sldId="286"/>
        </pc:sldMkLst>
        <pc:spChg chg="mod">
          <ac:chgData name="" userId="" providerId="" clId="Web-{F2366D5A-AA63-453C-840B-567B6A3D7D03}" dt="2018-02-05T15:13:36.025" v="48"/>
          <ac:spMkLst>
            <pc:docMk/>
            <pc:sldMk cId="1493097596" sldId="286"/>
            <ac:spMk id="4" creationId="{00000000-0000-0000-0000-000000000000}"/>
          </ac:spMkLst>
        </pc:spChg>
      </pc:sldChg>
      <pc:sldChg chg="addSp modSp new mod modClrScheme chgLayout">
        <pc:chgData name="" userId="" providerId="" clId="Web-{F2366D5A-AA63-453C-840B-567B6A3D7D03}" dt="2018-02-05T15:47:37.843" v="742"/>
        <pc:sldMkLst>
          <pc:docMk/>
          <pc:sldMk cId="4275567940" sldId="287"/>
        </pc:sldMkLst>
        <pc:spChg chg="mod ord">
          <ac:chgData name="" userId="" providerId="" clId="Web-{F2366D5A-AA63-453C-840B-567B6A3D7D03}" dt="2018-02-05T15:41:19.270" v="291"/>
          <ac:spMkLst>
            <pc:docMk/>
            <pc:sldMk cId="4275567940" sldId="287"/>
            <ac:spMk id="2" creationId="{1F333652-2AEC-4E74-BC82-0AD0211C7456}"/>
          </ac:spMkLst>
        </pc:spChg>
        <pc:spChg chg="mod ord">
          <ac:chgData name="" userId="" providerId="" clId="Web-{F2366D5A-AA63-453C-840B-567B6A3D7D03}" dt="2018-02-05T15:42:45.851" v="454"/>
          <ac:spMkLst>
            <pc:docMk/>
            <pc:sldMk cId="4275567940" sldId="287"/>
            <ac:spMk id="3" creationId="{5772F97E-0C1C-40E0-986D-4A207F5DAD75}"/>
          </ac:spMkLst>
        </pc:spChg>
        <pc:spChg chg="add mod ord">
          <ac:chgData name="" userId="" providerId="" clId="Web-{F2366D5A-AA63-453C-840B-567B6A3D7D03}" dt="2018-02-05T15:47:37.843" v="742"/>
          <ac:spMkLst>
            <pc:docMk/>
            <pc:sldMk cId="4275567940" sldId="287"/>
            <ac:spMk id="5" creationId="{81E33F5E-A2F0-453A-A9F9-E798017AD332}"/>
          </ac:spMkLst>
        </pc:spChg>
      </pc:sldChg>
      <pc:sldChg chg="new">
        <pc:chgData name="" userId="" providerId="" clId="Web-{F2366D5A-AA63-453C-840B-567B6A3D7D03}" dt="2018-02-05T15:49:10.798" v="755"/>
        <pc:sldMkLst>
          <pc:docMk/>
          <pc:sldMk cId="1947447878" sldId="288"/>
        </pc:sldMkLst>
      </pc:sldChg>
      <pc:sldChg chg="modSp new">
        <pc:chgData name="" userId="" providerId="" clId="Web-{F2366D5A-AA63-453C-840B-567B6A3D7D03}" dt="2018-02-05T15:59:09.813" v="785"/>
        <pc:sldMkLst>
          <pc:docMk/>
          <pc:sldMk cId="1869693103" sldId="289"/>
        </pc:sldMkLst>
        <pc:spChg chg="mod">
          <ac:chgData name="" userId="" providerId="" clId="Web-{F2366D5A-AA63-453C-840B-567B6A3D7D03}" dt="2018-02-05T15:59:09.813" v="785"/>
          <ac:spMkLst>
            <pc:docMk/>
            <pc:sldMk cId="1869693103" sldId="289"/>
            <ac:spMk id="2" creationId="{B405F583-9961-4015-9C80-34887738111F}"/>
          </ac:spMkLst>
        </pc:spChg>
      </pc:sldChg>
    </pc:docChg>
  </pc:docChgLst>
  <pc:docChgLst>
    <pc:chgData clId="Web-{E21BF132-42DB-41D5-A43F-0D8C204F151B}"/>
    <pc:docChg chg="addSld delSld modSld sldOrd modSection">
      <pc:chgData name="" userId="" providerId="" clId="Web-{E21BF132-42DB-41D5-A43F-0D8C204F151B}" dt="2018-02-11T19:30:19.480" v="401"/>
      <pc:docMkLst>
        <pc:docMk/>
      </pc:docMkLst>
      <pc:sldChg chg="ord">
        <pc:chgData name="" userId="" providerId="" clId="Web-{E21BF132-42DB-41D5-A43F-0D8C204F151B}" dt="2018-02-11T19:17:50.127" v="7"/>
        <pc:sldMkLst>
          <pc:docMk/>
          <pc:sldMk cId="3690629659" sldId="261"/>
        </pc:sldMkLst>
      </pc:sldChg>
      <pc:sldChg chg="modSp">
        <pc:chgData name="" userId="" providerId="" clId="Web-{E21BF132-42DB-41D5-A43F-0D8C204F151B}" dt="2018-02-11T19:20:48.493" v="8"/>
        <pc:sldMkLst>
          <pc:docMk/>
          <pc:sldMk cId="3991307168" sldId="290"/>
        </pc:sldMkLst>
        <pc:spChg chg="mod">
          <ac:chgData name="" userId="" providerId="" clId="Web-{E21BF132-42DB-41D5-A43F-0D8C204F151B}" dt="2018-02-11T19:20:48.493" v="8"/>
          <ac:spMkLst>
            <pc:docMk/>
            <pc:sldMk cId="3991307168" sldId="290"/>
            <ac:spMk id="10" creationId="{B707B8D8-4FE6-42E8-8155-F5632FBF8841}"/>
          </ac:spMkLst>
        </pc:spChg>
      </pc:sldChg>
      <pc:sldChg chg="addSp delSp modSp new mod modClrScheme chgLayout">
        <pc:chgData name="" userId="" providerId="" clId="Web-{E21BF132-42DB-41D5-A43F-0D8C204F151B}" dt="2018-02-11T19:27:26.307" v="295"/>
        <pc:sldMkLst>
          <pc:docMk/>
          <pc:sldMk cId="1395997556" sldId="293"/>
        </pc:sldMkLst>
        <pc:spChg chg="del mod ord">
          <ac:chgData name="" userId="" providerId="" clId="Web-{E21BF132-42DB-41D5-A43F-0D8C204F151B}" dt="2018-02-11T19:24:05.302" v="33"/>
          <ac:spMkLst>
            <pc:docMk/>
            <pc:sldMk cId="1395997556" sldId="293"/>
            <ac:spMk id="2" creationId="{E9403E74-7298-46A2-A26D-09124A9207FF}"/>
          </ac:spMkLst>
        </pc:spChg>
        <pc:spChg chg="del">
          <ac:chgData name="" userId="" providerId="" clId="Web-{E21BF132-42DB-41D5-A43F-0D8C204F151B}" dt="2018-02-11T19:22:26.234" v="12"/>
          <ac:spMkLst>
            <pc:docMk/>
            <pc:sldMk cId="1395997556" sldId="293"/>
            <ac:spMk id="3" creationId="{156CD388-0556-4899-A788-7249F52AF94F}"/>
          </ac:spMkLst>
        </pc:spChg>
        <pc:spChg chg="del mod ord">
          <ac:chgData name="" userId="" providerId="" clId="Web-{E21BF132-42DB-41D5-A43F-0D8C204F151B}" dt="2018-02-11T19:23:52.254" v="29"/>
          <ac:spMkLst>
            <pc:docMk/>
            <pc:sldMk cId="1395997556" sldId="293"/>
            <ac:spMk id="4" creationId="{0D9268FC-EE02-413D-B231-FBEF05C9D622}"/>
          </ac:spMkLst>
        </pc:spChg>
        <pc:spChg chg="del">
          <ac:chgData name="" userId="" providerId="" clId="Web-{E21BF132-42DB-41D5-A43F-0D8C204F151B}" dt="2018-02-11T19:22:26.234" v="12"/>
          <ac:spMkLst>
            <pc:docMk/>
            <pc:sldMk cId="1395997556" sldId="293"/>
            <ac:spMk id="5" creationId="{BAF57175-9A30-4122-8246-08FAA812D928}"/>
          </ac:spMkLst>
        </pc:spChg>
        <pc:spChg chg="del">
          <ac:chgData name="" userId="" providerId="" clId="Web-{E21BF132-42DB-41D5-A43F-0D8C204F151B}" dt="2018-02-11T19:22:26.234" v="12"/>
          <ac:spMkLst>
            <pc:docMk/>
            <pc:sldMk cId="1395997556" sldId="293"/>
            <ac:spMk id="6" creationId="{102A7991-A667-49B7-BDEC-AB4E62A532EE}"/>
          </ac:spMkLst>
        </pc:spChg>
        <pc:spChg chg="add mod">
          <ac:chgData name="" userId="" providerId="" clId="Web-{E21BF132-42DB-41D5-A43F-0D8C204F151B}" dt="2018-02-11T19:27:18.682" v="294"/>
          <ac:spMkLst>
            <pc:docMk/>
            <pc:sldMk cId="1395997556" sldId="293"/>
            <ac:spMk id="9" creationId="{290276F9-1251-442F-9CEB-09890314E930}"/>
          </ac:spMkLst>
        </pc:spChg>
        <pc:picChg chg="add mod">
          <ac:chgData name="" userId="" providerId="" clId="Web-{E21BF132-42DB-41D5-A43F-0D8C204F151B}" dt="2018-02-11T19:27:26.307" v="295"/>
          <ac:picMkLst>
            <pc:docMk/>
            <pc:sldMk cId="1395997556" sldId="293"/>
            <ac:picMk id="7" creationId="{BD771234-E116-4CE3-8454-163163A065EF}"/>
          </ac:picMkLst>
        </pc:picChg>
      </pc:sldChg>
      <pc:sldChg chg="del modNotes">
        <pc:chgData name="" userId="" providerId="" clId="Web-{E21BF132-42DB-41D5-A43F-0D8C204F151B}" dt="2018-02-11T19:13:39.373" v="6"/>
        <pc:sldMkLst>
          <pc:docMk/>
          <pc:sldMk cId="2103652441" sldId="293"/>
        </pc:sldMkLst>
      </pc:sldChg>
      <pc:sldChg chg="addSp delSp modSp new mod modClrScheme chgLayout">
        <pc:chgData name="" userId="" providerId="" clId="Web-{E21BF132-42DB-41D5-A43F-0D8C204F151B}" dt="2018-02-11T19:30:19.480" v="401"/>
        <pc:sldMkLst>
          <pc:docMk/>
          <pc:sldMk cId="3878854430" sldId="294"/>
        </pc:sldMkLst>
        <pc:spChg chg="mod ord">
          <ac:chgData name="" userId="" providerId="" clId="Web-{E21BF132-42DB-41D5-A43F-0D8C204F151B}" dt="2018-02-11T19:29:32.490" v="391"/>
          <ac:spMkLst>
            <pc:docMk/>
            <pc:sldMk cId="3878854430" sldId="294"/>
            <ac:spMk id="2" creationId="{9638B4C4-3DE0-4D44-838C-41B335788C3D}"/>
          </ac:spMkLst>
        </pc:spChg>
        <pc:spChg chg="del">
          <ac:chgData name="" userId="" providerId="" clId="Web-{E21BF132-42DB-41D5-A43F-0D8C204F151B}" dt="2018-02-11T19:28:36.734" v="297"/>
          <ac:spMkLst>
            <pc:docMk/>
            <pc:sldMk cId="3878854430" sldId="294"/>
            <ac:spMk id="3" creationId="{DC97ECB2-1665-4D45-AF51-1340936DDE06}"/>
          </ac:spMkLst>
        </pc:spChg>
        <pc:spChg chg="del mod ord">
          <ac:chgData name="" userId="" providerId="" clId="Web-{E21BF132-42DB-41D5-A43F-0D8C204F151B}" dt="2018-02-11T19:29:05.485" v="383"/>
          <ac:spMkLst>
            <pc:docMk/>
            <pc:sldMk cId="3878854430" sldId="294"/>
            <ac:spMk id="4" creationId="{46BE8DD3-1035-4283-96A3-FA5FB89D07C1}"/>
          </ac:spMkLst>
        </pc:spChg>
        <pc:spChg chg="del">
          <ac:chgData name="" userId="" providerId="" clId="Web-{E21BF132-42DB-41D5-A43F-0D8C204F151B}" dt="2018-02-11T19:28:36.734" v="297"/>
          <ac:spMkLst>
            <pc:docMk/>
            <pc:sldMk cId="3878854430" sldId="294"/>
            <ac:spMk id="5" creationId="{7C697CA0-06A3-4354-8C4A-F177E567C35D}"/>
          </ac:spMkLst>
        </pc:spChg>
        <pc:spChg chg="del">
          <ac:chgData name="" userId="" providerId="" clId="Web-{E21BF132-42DB-41D5-A43F-0D8C204F151B}" dt="2018-02-11T19:28:36.734" v="297"/>
          <ac:spMkLst>
            <pc:docMk/>
            <pc:sldMk cId="3878854430" sldId="294"/>
            <ac:spMk id="6" creationId="{F8BFFC14-BEFB-4835-84D5-0F0D10DDAD92}"/>
          </ac:spMkLst>
        </pc:spChg>
        <pc:spChg chg="add del mod">
          <ac:chgData name="" userId="" providerId="" clId="Web-{E21BF132-42DB-41D5-A43F-0D8C204F151B}" dt="2018-02-11T19:30:01.275" v="396"/>
          <ac:spMkLst>
            <pc:docMk/>
            <pc:sldMk cId="3878854430" sldId="294"/>
            <ac:spMk id="10" creationId="{06F20330-A6B6-4EE9-8CC5-2CE91C690A7E}"/>
          </ac:spMkLst>
        </pc:spChg>
        <pc:picChg chg="add del mod ord">
          <ac:chgData name="" userId="" providerId="" clId="Web-{E21BF132-42DB-41D5-A43F-0D8C204F151B}" dt="2018-02-11T19:29:44.178" v="395"/>
          <ac:picMkLst>
            <pc:docMk/>
            <pc:sldMk cId="3878854430" sldId="294"/>
            <ac:picMk id="7" creationId="{B9DC9C4C-15F2-46A7-A6A1-3888285922E4}"/>
          </ac:picMkLst>
        </pc:picChg>
        <pc:picChg chg="add mod ord">
          <ac:chgData name="" userId="" providerId="" clId="Web-{E21BF132-42DB-41D5-A43F-0D8C204F151B}" dt="2018-02-11T19:30:19.480" v="401"/>
          <ac:picMkLst>
            <pc:docMk/>
            <pc:sldMk cId="3878854430" sldId="294"/>
            <ac:picMk id="11" creationId="{2CBA4E18-812A-4D28-8244-AF3346FFCEBC}"/>
          </ac:picMkLst>
        </pc:picChg>
      </pc:sldChg>
    </pc:docChg>
  </pc:docChgLst>
  <pc:docChgLst>
    <pc:chgData clId="Web-{5FC8916C-94B8-4F45-83F7-71CE7DEC313E}"/>
    <pc:docChg chg="addSld delSld modSld sldOrd">
      <pc:chgData name="" userId="" providerId="" clId="Web-{5FC8916C-94B8-4F45-83F7-71CE7DEC313E}" dt="2018-02-05T17:13:14.493" v="2658"/>
      <pc:docMkLst>
        <pc:docMk/>
      </pc:docMkLst>
      <pc:sldChg chg="del">
        <pc:chgData name="" userId="" providerId="" clId="Web-{5FC8916C-94B8-4F45-83F7-71CE7DEC313E}" dt="2018-02-05T16:06:30.953" v="279"/>
        <pc:sldMkLst>
          <pc:docMk/>
          <pc:sldMk cId="4275567940" sldId="287"/>
        </pc:sldMkLst>
      </pc:sldChg>
      <pc:sldChg chg="addSp delSp modSp mod ord modClrScheme chgLayout">
        <pc:chgData name="" userId="" providerId="" clId="Web-{5FC8916C-94B8-4F45-83F7-71CE7DEC313E}" dt="2018-02-05T17:13:14.493" v="2657"/>
        <pc:sldMkLst>
          <pc:docMk/>
          <pc:sldMk cId="1947447878" sldId="288"/>
        </pc:sldMkLst>
        <pc:spChg chg="mod ord">
          <ac:chgData name="" userId="" providerId="" clId="Web-{5FC8916C-94B8-4F45-83F7-71CE7DEC313E}" dt="2018-02-05T17:05:21.434" v="2174"/>
          <ac:spMkLst>
            <pc:docMk/>
            <pc:sldMk cId="1947447878" sldId="288"/>
            <ac:spMk id="2" creationId="{87DC7A6B-24FA-469B-8758-FC2777355204}"/>
          </ac:spMkLst>
        </pc:spChg>
        <pc:spChg chg="del mod ord">
          <ac:chgData name="" userId="" providerId="" clId="Web-{5FC8916C-94B8-4F45-83F7-71CE7DEC313E}" dt="2018-02-05T16:07:21.344" v="280"/>
          <ac:spMkLst>
            <pc:docMk/>
            <pc:sldMk cId="1947447878" sldId="288"/>
            <ac:spMk id="3" creationId="{17D195A6-CC93-4FE5-9168-6AA450A7EB1E}"/>
          </ac:spMkLst>
        </pc:spChg>
        <pc:spChg chg="del">
          <ac:chgData name="" userId="" providerId="" clId="Web-{5FC8916C-94B8-4F45-83F7-71CE7DEC313E}" dt="2018-02-05T16:01:44.617" v="6"/>
          <ac:spMkLst>
            <pc:docMk/>
            <pc:sldMk cId="1947447878" sldId="288"/>
            <ac:spMk id="4" creationId="{E1C613D1-5E7A-478B-B0F9-8483FBA28995}"/>
          </ac:spMkLst>
        </pc:spChg>
        <pc:spChg chg="add mod ord">
          <ac:chgData name="" userId="" providerId="" clId="Web-{5FC8916C-94B8-4F45-83F7-71CE7DEC313E}" dt="2018-02-05T16:13:33.604" v="541"/>
          <ac:spMkLst>
            <pc:docMk/>
            <pc:sldMk cId="1947447878" sldId="288"/>
            <ac:spMk id="6" creationId="{675F8C39-ECCC-411D-B850-BF4969175B5A}"/>
          </ac:spMkLst>
        </pc:spChg>
        <pc:spChg chg="add mod ord">
          <ac:chgData name="" userId="" providerId="" clId="Web-{5FC8916C-94B8-4F45-83F7-71CE7DEC313E}" dt="2018-02-05T16:11:13.539" v="327"/>
          <ac:spMkLst>
            <pc:docMk/>
            <pc:sldMk cId="1947447878" sldId="288"/>
            <ac:spMk id="8" creationId="{43B53F66-CAC0-4750-A92D-4906EE69C67A}"/>
          </ac:spMkLst>
        </pc:spChg>
        <pc:spChg chg="add mod ord">
          <ac:chgData name="" userId="" providerId="" clId="Web-{5FC8916C-94B8-4F45-83F7-71CE7DEC313E}" dt="2018-02-05T17:13:14.493" v="2657"/>
          <ac:spMkLst>
            <pc:docMk/>
            <pc:sldMk cId="1947447878" sldId="288"/>
            <ac:spMk id="10" creationId="{B707B8D8-4FE6-42E8-8155-F5632FBF8841}"/>
          </ac:spMkLst>
        </pc:spChg>
        <pc:spChg chg="add mod">
          <ac:chgData name="" userId="" providerId="" clId="Web-{5FC8916C-94B8-4F45-83F7-71CE7DEC313E}" dt="2018-02-05T17:04:58.933" v="2172"/>
          <ac:spMkLst>
            <pc:docMk/>
            <pc:sldMk cId="1947447878" sldId="288"/>
            <ac:spMk id="14" creationId="{7862911C-8945-42C1-9770-D84542F3B0CE}"/>
          </ac:spMkLst>
        </pc:spChg>
        <pc:picChg chg="add del mod ord">
          <ac:chgData name="" userId="" providerId="" clId="Web-{5FC8916C-94B8-4F45-83F7-71CE7DEC313E}" dt="2018-02-05T16:07:51.845" v="287"/>
          <ac:picMkLst>
            <pc:docMk/>
            <pc:sldMk cId="1947447878" sldId="288"/>
            <ac:picMk id="11" creationId="{3749BAC8-A0E5-4B4A-B80F-3A3FDCC447A0}"/>
          </ac:picMkLst>
        </pc:picChg>
      </pc:sldChg>
      <pc:sldChg chg="addSp delSp modSp">
        <pc:chgData name="" userId="" providerId="" clId="Web-{5FC8916C-94B8-4F45-83F7-71CE7DEC313E}" dt="2018-02-05T16:18:39.909" v="769"/>
        <pc:sldMkLst>
          <pc:docMk/>
          <pc:sldMk cId="1869693103" sldId="289"/>
        </pc:sldMkLst>
        <pc:spChg chg="mod">
          <ac:chgData name="" userId="" providerId="" clId="Web-{5FC8916C-94B8-4F45-83F7-71CE7DEC313E}" dt="2018-02-05T16:01:23.788" v="4"/>
          <ac:spMkLst>
            <pc:docMk/>
            <pc:sldMk cId="1869693103" sldId="289"/>
            <ac:spMk id="2" creationId="{B405F583-9961-4015-9C80-34887738111F}"/>
          </ac:spMkLst>
        </pc:spChg>
        <pc:spChg chg="del">
          <ac:chgData name="" userId="" providerId="" clId="Web-{5FC8916C-94B8-4F45-83F7-71CE7DEC313E}" dt="2018-02-05T16:01:16.163" v="3"/>
          <ac:spMkLst>
            <pc:docMk/>
            <pc:sldMk cId="1869693103" sldId="289"/>
            <ac:spMk id="3" creationId="{B14C9495-FDE4-4B73-9EF9-82B68872689B}"/>
          </ac:spMkLst>
        </pc:spChg>
        <pc:spChg chg="add del mod">
          <ac:chgData name="" userId="" providerId="" clId="Web-{5FC8916C-94B8-4F45-83F7-71CE7DEC313E}" dt="2018-02-05T16:07:28.704" v="282"/>
          <ac:spMkLst>
            <pc:docMk/>
            <pc:sldMk cId="1869693103" sldId="289"/>
            <ac:spMk id="7" creationId="{301955E7-093E-47E6-90F6-D00124917D18}"/>
          </ac:spMkLst>
        </pc:spChg>
        <pc:spChg chg="add del">
          <ac:chgData name="" userId="" providerId="" clId="Web-{5FC8916C-94B8-4F45-83F7-71CE7DEC313E}" dt="2018-02-05T16:16:38.077" v="593"/>
          <ac:spMkLst>
            <pc:docMk/>
            <pc:sldMk cId="1869693103" sldId="289"/>
            <ac:spMk id="10" creationId="{05E56F51-6F42-4515-8D3C-FFA83ECF3C64}"/>
          </ac:spMkLst>
        </pc:spChg>
        <pc:spChg chg="add del mod">
          <ac:chgData name="" userId="" providerId="" clId="Web-{5FC8916C-94B8-4F45-83F7-71CE7DEC313E}" dt="2018-02-05T16:16:35.280" v="592"/>
          <ac:spMkLst>
            <pc:docMk/>
            <pc:sldMk cId="1869693103" sldId="289"/>
            <ac:spMk id="11" creationId="{5C5AE698-B54F-46E7-9693-932651CE7694}"/>
          </ac:spMkLst>
        </pc:spChg>
        <pc:spChg chg="add mod">
          <ac:chgData name="" userId="" providerId="" clId="Web-{5FC8916C-94B8-4F45-83F7-71CE7DEC313E}" dt="2018-02-05T16:18:39.909" v="769"/>
          <ac:spMkLst>
            <pc:docMk/>
            <pc:sldMk cId="1869693103" sldId="289"/>
            <ac:spMk id="12" creationId="{9147FF00-4330-47B7-AC32-A904F484D3F3}"/>
          </ac:spMkLst>
        </pc:spChg>
        <pc:picChg chg="add del mod ord">
          <ac:chgData name="" userId="" providerId="" clId="Web-{5FC8916C-94B8-4F45-83F7-71CE7DEC313E}" dt="2018-02-05T16:07:27.298" v="281"/>
          <ac:picMkLst>
            <pc:docMk/>
            <pc:sldMk cId="1869693103" sldId="289"/>
            <ac:picMk id="4" creationId="{0A315CB4-2D3D-46EF-B1D6-5C362A9B27C2}"/>
          </ac:picMkLst>
        </pc:picChg>
        <pc:picChg chg="add mod ord">
          <ac:chgData name="" userId="" providerId="" clId="Web-{5FC8916C-94B8-4F45-83F7-71CE7DEC313E}" dt="2018-02-05T16:07:45.845" v="286"/>
          <ac:picMkLst>
            <pc:docMk/>
            <pc:sldMk cId="1869693103" sldId="289"/>
            <ac:picMk id="8" creationId="{DCB86EE0-CC5A-4CA7-93FA-FBABE54B3CEF}"/>
          </ac:picMkLst>
        </pc:picChg>
      </pc:sldChg>
      <pc:sldChg chg="modSp add replId">
        <pc:chgData name="" userId="" providerId="" clId="Web-{5FC8916C-94B8-4F45-83F7-71CE7DEC313E}" dt="2018-02-05T16:32:26.961" v="1548"/>
        <pc:sldMkLst>
          <pc:docMk/>
          <pc:sldMk cId="3991307168" sldId="290"/>
        </pc:sldMkLst>
        <pc:spChg chg="mod">
          <ac:chgData name="" userId="" providerId="" clId="Web-{5FC8916C-94B8-4F45-83F7-71CE7DEC313E}" dt="2018-02-05T16:32:26.180" v="1547"/>
          <ac:spMkLst>
            <pc:docMk/>
            <pc:sldMk cId="3991307168" sldId="290"/>
            <ac:spMk id="3" creationId="{17D195A6-CC93-4FE5-9168-6AA450A7EB1E}"/>
          </ac:spMkLst>
        </pc:spChg>
        <pc:spChg chg="mod">
          <ac:chgData name="" userId="" providerId="" clId="Web-{5FC8916C-94B8-4F45-83F7-71CE7DEC313E}" dt="2018-02-05T16:12:02.008" v="439"/>
          <ac:spMkLst>
            <pc:docMk/>
            <pc:sldMk cId="3991307168" sldId="290"/>
            <ac:spMk id="6" creationId="{675F8C39-ECCC-411D-B850-BF4969175B5A}"/>
          </ac:spMkLst>
        </pc:spChg>
        <pc:spChg chg="mod">
          <ac:chgData name="" userId="" providerId="" clId="Web-{5FC8916C-94B8-4F45-83F7-71CE7DEC313E}" dt="2018-02-05T16:27:56.657" v="1319"/>
          <ac:spMkLst>
            <pc:docMk/>
            <pc:sldMk cId="3991307168" sldId="290"/>
            <ac:spMk id="8" creationId="{43B53F66-CAC0-4750-A92D-4906EE69C67A}"/>
          </ac:spMkLst>
        </pc:spChg>
        <pc:spChg chg="mod">
          <ac:chgData name="" userId="" providerId="" clId="Web-{5FC8916C-94B8-4F45-83F7-71CE7DEC313E}" dt="2018-02-05T16:32:26.961" v="1548"/>
          <ac:spMkLst>
            <pc:docMk/>
            <pc:sldMk cId="3991307168" sldId="290"/>
            <ac:spMk id="10" creationId="{B707B8D8-4FE6-42E8-8155-F5632FBF8841}"/>
          </ac:spMkLst>
        </pc:spChg>
      </pc:sldChg>
      <pc:sldChg chg="addSp delSp modSp add replId">
        <pc:chgData name="" userId="" providerId="" clId="Web-{5FC8916C-94B8-4F45-83F7-71CE7DEC313E}" dt="2018-02-05T16:39:34.550" v="2080"/>
        <pc:sldMkLst>
          <pc:docMk/>
          <pc:sldMk cId="2939172960" sldId="291"/>
        </pc:sldMkLst>
        <pc:spChg chg="del">
          <ac:chgData name="" userId="" providerId="" clId="Web-{5FC8916C-94B8-4F45-83F7-71CE7DEC313E}" dt="2018-02-05T16:06:26.562" v="278"/>
          <ac:spMkLst>
            <pc:docMk/>
            <pc:sldMk cId="2939172960" sldId="291"/>
            <ac:spMk id="3" creationId="{17D195A6-CC93-4FE5-9168-6AA450A7EB1E}"/>
          </ac:spMkLst>
        </pc:spChg>
        <pc:spChg chg="mod">
          <ac:chgData name="" userId="" providerId="" clId="Web-{5FC8916C-94B8-4F45-83F7-71CE7DEC313E}" dt="2018-02-05T16:15:33.576" v="567"/>
          <ac:spMkLst>
            <pc:docMk/>
            <pc:sldMk cId="2939172960" sldId="291"/>
            <ac:spMk id="6" creationId="{675F8C39-ECCC-411D-B850-BF4969175B5A}"/>
          </ac:spMkLst>
        </pc:spChg>
        <pc:spChg chg="mod">
          <ac:chgData name="" userId="" providerId="" clId="Web-{5FC8916C-94B8-4F45-83F7-71CE7DEC313E}" dt="2018-02-05T16:15:41.342" v="578"/>
          <ac:spMkLst>
            <pc:docMk/>
            <pc:sldMk cId="2939172960" sldId="291"/>
            <ac:spMk id="8" creationId="{43B53F66-CAC0-4750-A92D-4906EE69C67A}"/>
          </ac:spMkLst>
        </pc:spChg>
        <pc:spChg chg="add mod">
          <ac:chgData name="" userId="" providerId="" clId="Web-{5FC8916C-94B8-4F45-83F7-71CE7DEC313E}" dt="2018-02-05T16:39:34.550" v="2080"/>
          <ac:spMkLst>
            <pc:docMk/>
            <pc:sldMk cId="2939172960" sldId="291"/>
            <ac:spMk id="9" creationId="{92AE0B72-5B44-4C3A-ACC7-EC44F019CAD7}"/>
          </ac:spMkLst>
        </pc:spChg>
        <pc:spChg chg="mod">
          <ac:chgData name="" userId="" providerId="" clId="Web-{5FC8916C-94B8-4F45-83F7-71CE7DEC313E}" dt="2018-02-05T16:37:58.782" v="1883"/>
          <ac:spMkLst>
            <pc:docMk/>
            <pc:sldMk cId="2939172960" sldId="291"/>
            <ac:spMk id="10" creationId="{B707B8D8-4FE6-42E8-8155-F5632FBF8841}"/>
          </ac:spMkLst>
        </pc:spChg>
        <pc:graphicFrameChg chg="add del mod ord modGraphic">
          <ac:chgData name="" userId="" providerId="" clId="Web-{5FC8916C-94B8-4F45-83F7-71CE7DEC313E}" dt="2018-02-05T16:12:27.634" v="484"/>
          <ac:graphicFrameMkLst>
            <pc:docMk/>
            <pc:sldMk cId="2939172960" sldId="291"/>
            <ac:graphicFrameMk id="4" creationId="{F5753E08-9F57-4ABE-9569-9592B928CC0F}"/>
          </ac:graphicFrameMkLst>
        </pc:graphicFrameChg>
      </pc:sldChg>
    </pc:docChg>
  </pc:docChgLst>
  <pc:docChgLst>
    <pc:chgData clId="Web-{5AF99520-1BA2-4610-A5EB-EDEFC072F4EA}"/>
    <pc:docChg chg="addSld modSld">
      <pc:chgData name="" userId="" providerId="" clId="Web-{5AF99520-1BA2-4610-A5EB-EDEFC072F4EA}" dt="2018-02-12T15:39:24.298" v="31"/>
      <pc:docMkLst>
        <pc:docMk/>
      </pc:docMkLst>
      <pc:sldChg chg="addSp delSp modSp add replId">
        <pc:chgData name="" userId="" providerId="" clId="Web-{5AF99520-1BA2-4610-A5EB-EDEFC072F4EA}" dt="2018-02-12T15:39:24.298" v="31"/>
        <pc:sldMkLst>
          <pc:docMk/>
          <pc:sldMk cId="2308374041" sldId="296"/>
        </pc:sldMkLst>
        <pc:spChg chg="del mod">
          <ac:chgData name="" userId="" providerId="" clId="Web-{5AF99520-1BA2-4610-A5EB-EDEFC072F4EA}" dt="2018-02-12T15:39:24.298" v="31"/>
          <ac:spMkLst>
            <pc:docMk/>
            <pc:sldMk cId="2308374041" sldId="296"/>
            <ac:spMk id="3" creationId="{00000000-0000-0000-0000-000000000000}"/>
          </ac:spMkLst>
        </pc:spChg>
        <pc:spChg chg="mod">
          <ac:chgData name="" userId="" providerId="" clId="Web-{5AF99520-1BA2-4610-A5EB-EDEFC072F4EA}" dt="2018-02-12T15:38:45.235" v="24"/>
          <ac:spMkLst>
            <pc:docMk/>
            <pc:sldMk cId="2308374041" sldId="296"/>
            <ac:spMk id="4" creationId="{00000000-0000-0000-0000-000000000000}"/>
          </ac:spMkLst>
        </pc:spChg>
        <pc:spChg chg="add mod">
          <ac:chgData name="" userId="" providerId="" clId="Web-{5AF99520-1BA2-4610-A5EB-EDEFC072F4EA}" dt="2018-02-12T15:39:24.298" v="31"/>
          <ac:spMkLst>
            <pc:docMk/>
            <pc:sldMk cId="2308374041" sldId="296"/>
            <ac:spMk id="5" creationId="{AEA105CD-9EC7-4242-AED7-774EFD5FCC30}"/>
          </ac:spMkLst>
        </pc:spChg>
      </pc:sldChg>
    </pc:docChg>
  </pc:docChgLst>
  <pc:docChgLst>
    <pc:chgData clId="Web-{9EC10D5F-A08F-4A3F-89DA-BA886DC3600D}"/>
    <pc:docChg chg="modSld">
      <pc:chgData name="" userId="" providerId="" clId="Web-{9EC10D5F-A08F-4A3F-89DA-BA886DC3600D}" dt="2018-02-12T16:14:08.431" v="7"/>
      <pc:docMkLst>
        <pc:docMk/>
      </pc:docMkLst>
      <pc:sldChg chg="addSp modSp">
        <pc:chgData name="" userId="" providerId="" clId="Web-{9EC10D5F-A08F-4A3F-89DA-BA886DC3600D}" dt="2018-02-12T16:14:06.555" v="6"/>
        <pc:sldMkLst>
          <pc:docMk/>
          <pc:sldMk cId="3013038910" sldId="264"/>
        </pc:sldMkLst>
        <pc:spChg chg="add mod">
          <ac:chgData name="" userId="" providerId="" clId="Web-{9EC10D5F-A08F-4A3F-89DA-BA886DC3600D}" dt="2018-02-12T16:14:06.555" v="6"/>
          <ac:spMkLst>
            <pc:docMk/>
            <pc:sldMk cId="3013038910" sldId="264"/>
            <ac:spMk id="2" creationId="{65C1F995-4827-414A-8C3D-6E2025F1B8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1A537-1965-413C-9A03-3A861B9C7093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7D7FB-0C56-480C-B701-BFB14C5849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207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04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00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33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21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236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2241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877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08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0137A3-D11C-411E-8613-34B2BFD8F1DC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4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413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18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Have</a:t>
            </a:r>
            <a:r>
              <a:rPr lang="en-US" baseline="0" dirty="0"/>
              <a:t> participant share responses. Pair and Share, chart paper, etc.  If participant seem unclear on what formative and summative means, please use the opportunity to clarify.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88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Pretest Posttest</a:t>
            </a:r>
            <a:r>
              <a:rPr lang="en-US" baseline="0" dirty="0"/>
              <a:t> Screener – Decide which pieces of data you are looking for leading the session. The instructor should have analyzed the data previously to be aware of the results and have resources ready.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10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</a:t>
            </a:r>
            <a:r>
              <a:rPr lang="en-US" baseline="0" dirty="0"/>
              <a:t> Rich Information Poor.  Teachers have many forms of data at their fingertips.  However, the power of data is being able to interpret it and use it to drive instruction.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28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Pretest/posttest/universal screener</a:t>
            </a:r>
            <a:r>
              <a:rPr lang="en-US" baseline="0" dirty="0"/>
              <a:t> – do you understand the verbiage of the results? Where there anything unusual with the test (i.e. fire drill)? </a:t>
            </a:r>
            <a:r>
              <a:rPr lang="en-US" sz="1200" i="1" dirty="0"/>
              <a:t>What questions about student achievement are we trying to answer through this data analysis?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960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Instructor should have</a:t>
            </a:r>
            <a:r>
              <a:rPr lang="en-US" baseline="0" dirty="0"/>
              <a:t> teachers identify factual information relevant to the data, lead the teacher through the grouping sheet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37D7FB-0C56-480C-B701-BFB14C58495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49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258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5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93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80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28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0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97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937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25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63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030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72CF0-486F-44FA-A34E-71E6DCBF2F07}" type="datetimeFigureOut">
              <a:rPr lang="en-US" smtClean="0"/>
              <a:t>2/13/2018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89B22-5045-46A4-AE4D-C3EEF602A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78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hyperlink" Target="https://www.dropbox.com/s/lbbvs6vlj4363wb/iready%20student%20prescription.pptx?dl=0" TargetMode="Externa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5819" y="5714172"/>
            <a:ext cx="9144000" cy="7767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Adapted from </a:t>
            </a:r>
            <a:r>
              <a:rPr lang="en-US" i="1" dirty="0">
                <a:solidFill>
                  <a:schemeClr val="tx1"/>
                </a:solidFill>
              </a:rPr>
              <a:t>Classroom-Focused Improvement Process (CFIP) </a:t>
            </a:r>
            <a:r>
              <a:rPr lang="en-US" dirty="0">
                <a:solidFill>
                  <a:schemeClr val="tx1"/>
                </a:solidFill>
              </a:rPr>
              <a:t>by Dr. Ron Thomas and Dr. Michael Hickey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17431" y="360608"/>
            <a:ext cx="9633397" cy="4340181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Session 1: RCK12 Data Analysis Protocol (DAP)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Using Data to Improve Student Achievement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28014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eps1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25635" y="650240"/>
            <a:ext cx="8229600" cy="5557520"/>
            <a:chOff x="878034" y="650240"/>
            <a:chExt cx="8229600" cy="5557520"/>
          </a:xfrm>
        </p:grpSpPr>
        <p:sp>
          <p:nvSpPr>
            <p:cNvPr id="5" name="Rounded Rectangle 4"/>
            <p:cNvSpPr/>
            <p:nvPr/>
          </p:nvSpPr>
          <p:spPr>
            <a:xfrm>
              <a:off x="878034" y="650240"/>
              <a:ext cx="8229600" cy="5557520"/>
            </a:xfrm>
            <a:prstGeom prst="roundRect">
              <a:avLst>
                <a:gd name="adj" fmla="val 3331"/>
              </a:avLst>
            </a:prstGeom>
            <a:gradFill>
              <a:gsLst>
                <a:gs pos="0">
                  <a:schemeClr val="bg2">
                    <a:alpha val="35000"/>
                  </a:schemeClr>
                </a:gs>
                <a:gs pos="100000">
                  <a:schemeClr val="bg2">
                    <a:lumMod val="75000"/>
                    <a:alpha val="3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47537" y="924025"/>
              <a:ext cx="7151570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Step 1</a:t>
              </a:r>
            </a:p>
            <a:p>
              <a:endParaRPr lang="en-US" sz="3600" b="1" dirty="0">
                <a:solidFill>
                  <a:schemeClr val="bg1"/>
                </a:solidFill>
              </a:endParaRPr>
            </a:p>
            <a:p>
              <a:r>
                <a:rPr lang="en-US" sz="2800" dirty="0">
                  <a:solidFill>
                    <a:schemeClr val="bg1"/>
                  </a:solidFill>
                </a:rPr>
                <a:t>Understand the data source.</a:t>
              </a:r>
            </a:p>
            <a:p>
              <a:endParaRPr lang="en-US" sz="2800" dirty="0">
                <a:solidFill>
                  <a:schemeClr val="bg1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</a:rPr>
                <a:t>What do the terms in the data mean?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</a:rPr>
                <a:t>What special characteristics (or “quirks”) about the assessments should we understand prior to analyzing the data?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95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eps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04711" y="650240"/>
            <a:ext cx="8229600" cy="5557520"/>
            <a:chOff x="878034" y="650240"/>
            <a:chExt cx="8229600" cy="5557520"/>
          </a:xfrm>
        </p:grpSpPr>
        <p:sp>
          <p:nvSpPr>
            <p:cNvPr id="9" name="Rounded Rectangle 8"/>
            <p:cNvSpPr/>
            <p:nvPr/>
          </p:nvSpPr>
          <p:spPr>
            <a:xfrm>
              <a:off x="878034" y="650240"/>
              <a:ext cx="8229600" cy="5557520"/>
            </a:xfrm>
            <a:prstGeom prst="roundRect">
              <a:avLst>
                <a:gd name="adj" fmla="val 3331"/>
              </a:avLst>
            </a:prstGeom>
            <a:gradFill>
              <a:gsLst>
                <a:gs pos="0">
                  <a:schemeClr val="bg2">
                    <a:alpha val="35000"/>
                  </a:schemeClr>
                </a:gs>
                <a:gs pos="100000">
                  <a:schemeClr val="bg2">
                    <a:lumMod val="75000"/>
                    <a:alpha val="3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7537" y="924025"/>
              <a:ext cx="7151570" cy="323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Step 2</a:t>
              </a:r>
            </a:p>
            <a:p>
              <a:endParaRPr lang="en-US" sz="2800" dirty="0">
                <a:solidFill>
                  <a:schemeClr val="bg1"/>
                </a:solidFill>
              </a:endParaRPr>
            </a:p>
            <a:p>
              <a:r>
                <a:rPr lang="en-US" sz="2800" dirty="0">
                  <a:solidFill>
                    <a:schemeClr val="bg1"/>
                  </a:solidFill>
                </a:rPr>
                <a:t>State the facts, identify patterns, and reflect on data.</a:t>
              </a:r>
            </a:p>
            <a:p>
              <a:endParaRPr lang="en-US" sz="2800" dirty="0">
                <a:solidFill>
                  <a:schemeClr val="bg1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</a:rPr>
                <a:t>What did we notice about the data?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</a:rPr>
                <a:t>What class wide patterns do we notice?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953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304711" y="650240"/>
            <a:ext cx="8229600" cy="5557520"/>
          </a:xfrm>
          <a:prstGeom prst="roundRect">
            <a:avLst>
              <a:gd name="adj" fmla="val 3331"/>
            </a:avLst>
          </a:prstGeom>
          <a:gradFill>
            <a:gsLst>
              <a:gs pos="0">
                <a:schemeClr val="bg2">
                  <a:alpha val="35000"/>
                </a:schemeClr>
              </a:gs>
              <a:gs pos="100000">
                <a:schemeClr val="bg2">
                  <a:lumMod val="75000"/>
                  <a:alpha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564139"/>
              </p:ext>
            </p:extLst>
          </p:nvPr>
        </p:nvGraphicFramePr>
        <p:xfrm>
          <a:off x="3563972" y="847350"/>
          <a:ext cx="7627156" cy="4998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35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13179">
                <a:tc>
                  <a:txBody>
                    <a:bodyPr/>
                    <a:lstStyle/>
                    <a:p>
                      <a:r>
                        <a:rPr lang="en-US" sz="2800" dirty="0"/>
                        <a:t>Major Patterns of Class Strengths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Major Patterns of Class Needs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375">
                <a:tc>
                  <a:txBody>
                    <a:bodyPr/>
                    <a:lstStyle/>
                    <a:p>
                      <a:r>
                        <a:rPr lang="en-US" sz="2800" dirty="0"/>
                        <a:t>What knowledge</a:t>
                      </a:r>
                      <a:r>
                        <a:rPr lang="en-US" sz="2800" baseline="0" dirty="0"/>
                        <a:t> and skills are the most important overall class strengths?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What knowledge and skills are the most important overall class needs?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043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eps1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25635" y="650240"/>
            <a:ext cx="8229600" cy="5557520"/>
            <a:chOff x="878034" y="650240"/>
            <a:chExt cx="8229600" cy="5557520"/>
          </a:xfrm>
        </p:grpSpPr>
        <p:sp>
          <p:nvSpPr>
            <p:cNvPr id="5" name="Rounded Rectangle 4"/>
            <p:cNvSpPr/>
            <p:nvPr/>
          </p:nvSpPr>
          <p:spPr>
            <a:xfrm>
              <a:off x="878034" y="650240"/>
              <a:ext cx="8229600" cy="5557520"/>
            </a:xfrm>
            <a:prstGeom prst="roundRect">
              <a:avLst>
                <a:gd name="adj" fmla="val 3331"/>
              </a:avLst>
            </a:prstGeom>
            <a:gradFill>
              <a:gsLst>
                <a:gs pos="0">
                  <a:schemeClr val="bg2">
                    <a:alpha val="35000"/>
                  </a:schemeClr>
                </a:gs>
                <a:gs pos="100000">
                  <a:schemeClr val="bg2">
                    <a:lumMod val="75000"/>
                    <a:alpha val="3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47537" y="924025"/>
              <a:ext cx="7151570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Step 3</a:t>
              </a:r>
            </a:p>
            <a:p>
              <a:endParaRPr lang="en-US" sz="2800" dirty="0">
                <a:solidFill>
                  <a:schemeClr val="bg1"/>
                </a:solidFill>
              </a:endParaRPr>
            </a:p>
            <a:p>
              <a:r>
                <a:rPr lang="en-US" sz="2800" dirty="0">
                  <a:solidFill>
                    <a:schemeClr val="bg1"/>
                  </a:solidFill>
                </a:rPr>
                <a:t>Plan differentiated instruction based on data.</a:t>
              </a:r>
            </a:p>
            <a:p>
              <a:endParaRPr lang="en-US" sz="2800" dirty="0">
                <a:solidFill>
                  <a:schemeClr val="bg1"/>
                </a:solidFill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/>
                  </a:solidFill>
                </a:rPr>
                <a:t>What steps will we take (such as scaffolding or </a:t>
              </a:r>
              <a:r>
                <a:rPr lang="en-US" sz="2800" dirty="0" err="1">
                  <a:solidFill>
                    <a:schemeClr val="bg1"/>
                  </a:solidFill>
                </a:rPr>
                <a:t>reteaching</a:t>
              </a:r>
              <a:r>
                <a:rPr lang="en-US" sz="2800" dirty="0">
                  <a:solidFill>
                    <a:schemeClr val="bg1"/>
                  </a:solidFill>
                </a:rPr>
                <a:t> using a different strategy) to address the patterns of class needs? How and when will we re-assess to determine progress?</a:t>
              </a:r>
            </a:p>
            <a:p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5C1F995-4827-414A-8C3D-6E2025F1B8ED}"/>
              </a:ext>
            </a:extLst>
          </p:cNvPr>
          <p:cNvSpPr txBox="1"/>
          <p:nvPr/>
        </p:nvSpPr>
        <p:spPr>
          <a:xfrm>
            <a:off x="3762375" y="4781550"/>
            <a:ext cx="60960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linkClick r:id="rId5"/>
              </a:rPr>
              <a:t>iReady Student Profile Example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03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34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8034" y="650240"/>
            <a:ext cx="8229600" cy="5557520"/>
          </a:xfrm>
          <a:prstGeom prst="roundRect">
            <a:avLst>
              <a:gd name="adj" fmla="val 3331"/>
            </a:avLst>
          </a:prstGeom>
          <a:gradFill>
            <a:gsLst>
              <a:gs pos="0">
                <a:schemeClr val="bg2">
                  <a:alpha val="35000"/>
                </a:schemeClr>
              </a:gs>
              <a:gs pos="100000">
                <a:schemeClr val="bg2">
                  <a:lumMod val="75000"/>
                  <a:alpha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46966" y="257578"/>
          <a:ext cx="8860668" cy="6323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5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5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5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51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4531">
                <a:tc>
                  <a:txBody>
                    <a:bodyPr/>
                    <a:lstStyle/>
                    <a:p>
                      <a:r>
                        <a:rPr lang="en-US" sz="1600" dirty="0"/>
                        <a:t>Students</a:t>
                      </a:r>
                      <a:r>
                        <a:rPr lang="en-US" sz="1600" baseline="0" dirty="0"/>
                        <a:t> Who Excelled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In-Class</a:t>
                      </a:r>
                      <a:r>
                        <a:rPr lang="en-US" sz="1600" baseline="0" dirty="0"/>
                        <a:t> Enrichments to Implement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Students Who Need Additional Assistance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In-Class Interventions to Implement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899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Which</a:t>
                      </a:r>
                      <a:r>
                        <a:rPr lang="en-US" sz="1600" baseline="0" dirty="0"/>
                        <a:t> students are ready for enrichment and more independent work?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What</a:t>
                      </a:r>
                      <a:r>
                        <a:rPr lang="en-US" sz="1600" baseline="0" dirty="0"/>
                        <a:t> in-class enrichments will we implement for these students?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What assistance and resources will we need to implement the enrichments?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Who will be responsible for implementing the enrichments?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What data will we use to determine the success of the enrichments?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Which</a:t>
                      </a:r>
                      <a:r>
                        <a:rPr lang="en-US" sz="1600" baseline="0" dirty="0"/>
                        <a:t> students will need some additional assistance to attain the targeted knowledge and skills?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Which students will need the most additional assistance to attain the targeted knowledge and skills?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What in-class interventions</a:t>
                      </a:r>
                      <a:r>
                        <a:rPr lang="en-US" sz="1600" baseline="0" dirty="0"/>
                        <a:t> will we implement so that these students will attain the targeted knowledge and skills?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What assistance and resources will we need to implement the interventions?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Who will be responsible for implementing the interventions?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aseline="0" dirty="0"/>
                        <a:t>What data will we use to determine the success of the interventions?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5989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eps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04711" y="650240"/>
            <a:ext cx="8229600" cy="5557520"/>
            <a:chOff x="878034" y="650240"/>
            <a:chExt cx="8229600" cy="5557520"/>
          </a:xfrm>
        </p:grpSpPr>
        <p:sp>
          <p:nvSpPr>
            <p:cNvPr id="9" name="Rounded Rectangle 8"/>
            <p:cNvSpPr/>
            <p:nvPr/>
          </p:nvSpPr>
          <p:spPr>
            <a:xfrm>
              <a:off x="878034" y="650240"/>
              <a:ext cx="8229600" cy="5557520"/>
            </a:xfrm>
            <a:prstGeom prst="roundRect">
              <a:avLst>
                <a:gd name="adj" fmla="val 3331"/>
              </a:avLst>
            </a:prstGeom>
            <a:gradFill>
              <a:gsLst>
                <a:gs pos="0">
                  <a:schemeClr val="bg2">
                    <a:alpha val="35000"/>
                  </a:schemeClr>
                </a:gs>
                <a:gs pos="100000">
                  <a:schemeClr val="bg2">
                    <a:lumMod val="75000"/>
                    <a:alpha val="3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17049" y="1224276"/>
              <a:ext cx="7151570" cy="390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Step 4</a:t>
              </a: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r>
                <a:rPr lang="en-US" sz="3200" b="1" dirty="0">
                  <a:solidFill>
                    <a:schemeClr val="bg1"/>
                  </a:solidFill>
                </a:rPr>
                <a:t>Next Steps</a:t>
              </a:r>
            </a:p>
            <a:p>
              <a:endParaRPr lang="en-US" sz="3200" b="1" dirty="0">
                <a:solidFill>
                  <a:schemeClr val="bg1"/>
                </a:solidFill>
              </a:endParaRPr>
            </a:p>
            <a:p>
              <a:pPr marL="342900" lvl="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/>
                  </a:solidFill>
                </a:rPr>
                <a:t>When will we review the data again to determine the success of the enrichments, interventions, and instructional changes?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>
                  <a:solidFill>
                    <a:schemeClr val="bg1"/>
                  </a:solidFill>
                </a:rPr>
                <a:t>How will we improve future instruction to increase the learning of all students?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985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75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304711" y="650240"/>
            <a:ext cx="8229600" cy="5557520"/>
            <a:chOff x="878034" y="650240"/>
            <a:chExt cx="8229600" cy="5557520"/>
          </a:xfrm>
        </p:grpSpPr>
        <p:sp>
          <p:nvSpPr>
            <p:cNvPr id="9" name="Rounded Rectangle 8"/>
            <p:cNvSpPr/>
            <p:nvPr/>
          </p:nvSpPr>
          <p:spPr>
            <a:xfrm>
              <a:off x="878034" y="650240"/>
              <a:ext cx="8229600" cy="5557520"/>
            </a:xfrm>
            <a:prstGeom prst="roundRect">
              <a:avLst>
                <a:gd name="adj" fmla="val 3331"/>
              </a:avLst>
            </a:prstGeom>
            <a:gradFill>
              <a:gsLst>
                <a:gs pos="0">
                  <a:schemeClr val="bg2">
                    <a:alpha val="35000"/>
                  </a:schemeClr>
                </a:gs>
                <a:gs pos="100000">
                  <a:schemeClr val="bg2">
                    <a:lumMod val="75000"/>
                    <a:alpha val="3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7537" y="924025"/>
              <a:ext cx="7151570" cy="5121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</a:rPr>
                <a:t>Things to remember about RCK12 DAP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endParaRPr lang="en-US" sz="2800" dirty="0">
                <a:solidFill>
                  <a:schemeClr val="bg1"/>
                </a:solidFill>
                <a:latin typeface="+mj-lt"/>
              </a:endParaRPr>
            </a:p>
            <a:p>
              <a:pPr marL="457200" indent="-4572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altLang="en-US" sz="2800" b="1" dirty="0">
                  <a:solidFill>
                    <a:schemeClr val="bg1"/>
                  </a:solidFill>
                  <a:latin typeface="+mj-lt"/>
                </a:rPr>
                <a:t>It is a paradigm shift from traditional lesson planning format.</a:t>
              </a:r>
            </a:p>
            <a:p>
              <a:pPr marL="457200" indent="-4572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altLang="en-US" sz="2800" b="1" dirty="0">
                  <a:solidFill>
                    <a:schemeClr val="bg1"/>
                  </a:solidFill>
                  <a:latin typeface="+mj-lt"/>
                </a:rPr>
                <a:t>It is not easy, especially at first.</a:t>
              </a:r>
            </a:p>
            <a:p>
              <a:pPr marL="457200" indent="-4572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altLang="en-US" sz="2800" b="1" dirty="0">
                  <a:solidFill>
                    <a:schemeClr val="bg1"/>
                  </a:solidFill>
                  <a:latin typeface="+mj-lt"/>
                </a:rPr>
                <a:t>Follow the steps faithfully until they become second nature.</a:t>
              </a:r>
            </a:p>
            <a:p>
              <a:pPr marL="457200" indent="-4572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altLang="en-US" sz="2800" b="1" dirty="0">
                  <a:solidFill>
                    <a:schemeClr val="bg1"/>
                  </a:solidFill>
                  <a:latin typeface="+mj-lt"/>
                </a:rPr>
                <a:t>The RCK12 DAP is a guide until you make the process your own.</a:t>
              </a:r>
            </a:p>
            <a:p>
              <a:pPr marL="457200" indent="-4572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altLang="en-US" sz="2800" b="1" dirty="0">
                  <a:solidFill>
                    <a:schemeClr val="bg1"/>
                  </a:solidFill>
                  <a:latin typeface="+mj-lt"/>
                </a:rPr>
                <a:t>Expect mistakes and imprecision in the data.</a:t>
              </a:r>
            </a:p>
            <a:p>
              <a:pPr marL="457200" indent="-45720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en-US" altLang="en-US" sz="2800" b="1" dirty="0">
                  <a:solidFill>
                    <a:schemeClr val="bg1"/>
                  </a:solidFill>
                  <a:latin typeface="+mj-lt"/>
                </a:rPr>
                <a:t>The results </a:t>
              </a:r>
              <a:r>
                <a:rPr lang="en-US" altLang="en-US" sz="2800" b="1" u="sng" dirty="0">
                  <a:solidFill>
                    <a:schemeClr val="bg1"/>
                  </a:solidFill>
                  <a:latin typeface="+mj-lt"/>
                </a:rPr>
                <a:t>are</a:t>
              </a:r>
              <a:r>
                <a:rPr lang="en-US" altLang="en-US" sz="2800" b="1" dirty="0">
                  <a:solidFill>
                    <a:schemeClr val="bg1"/>
                  </a:solidFill>
                  <a:latin typeface="+mj-lt"/>
                </a:rPr>
                <a:t> worth the effort.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3872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Teachers will be able to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Analyze instructional data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Use data to plan for instruction</a:t>
            </a:r>
          </a:p>
          <a:p>
            <a:pPr marL="914400" lvl="2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680" y="1825625"/>
            <a:ext cx="5913120" cy="4434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979" y="5199797"/>
            <a:ext cx="329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TKES 4: Differentiated Instruction</a:t>
            </a:r>
          </a:p>
          <a:p>
            <a:r>
              <a:rPr lang="en-US" dirty="0"/>
              <a:t>TKES 6: Assessment Uses</a:t>
            </a:r>
          </a:p>
        </p:txBody>
      </p:sp>
    </p:spTree>
    <p:extLst>
      <p:ext uri="{BB962C8B-B14F-4D97-AF65-F5344CB8AC3E}">
        <p14:creationId xmlns:p14="http://schemas.microsoft.com/office/powerpoint/2010/main" val="22971172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5819" y="5714172"/>
            <a:ext cx="9144000" cy="77678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Adapted from </a:t>
            </a:r>
            <a:r>
              <a:rPr lang="en-US" i="1" dirty="0">
                <a:solidFill>
                  <a:schemeClr val="tx1"/>
                </a:solidFill>
              </a:rPr>
              <a:t>Classroom-Focused Improvement Process (CFIP) </a:t>
            </a:r>
            <a:r>
              <a:rPr lang="en-US" dirty="0">
                <a:solidFill>
                  <a:schemeClr val="tx1"/>
                </a:solidFill>
              </a:rPr>
              <a:t>by Dr. Ron Thomas and Dr. Michael Hickey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17431" y="360608"/>
            <a:ext cx="9633397" cy="4340181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Session 2: </a:t>
            </a:r>
            <a:r>
              <a:rPr lang="en-US" sz="6600" b="1" dirty="0">
                <a:solidFill>
                  <a:srgbClr val="262626"/>
                </a:solidFill>
              </a:rPr>
              <a:t>Developing Instructional Plans</a:t>
            </a:r>
            <a:r>
              <a:rPr lang="en-US" dirty="0">
                <a:latin typeface="+mj-ea"/>
                <a:cs typeface="+mj-ea"/>
              </a:rPr>
              <a:t/>
            </a:r>
            <a:br>
              <a:rPr lang="en-US" dirty="0">
                <a:latin typeface="+mj-ea"/>
                <a:cs typeface="+mj-ea"/>
              </a:rPr>
            </a:br>
            <a:r>
              <a:rPr lang="en-US" dirty="0">
                <a:latin typeface="+mj-ea"/>
                <a:cs typeface="+mj-ea"/>
              </a:rPr>
              <a:t/>
            </a:r>
            <a:br>
              <a:rPr lang="en-US" dirty="0">
                <a:latin typeface="+mj-ea"/>
                <a:cs typeface="+mj-ea"/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Using Data to Improve Student Achievement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93097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62" y="14287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Teachers will be able to</a:t>
            </a:r>
          </a:p>
          <a:p>
            <a:pPr marL="457200" lvl="1" indent="0">
              <a:buNone/>
            </a:pPr>
            <a:endParaRPr lang="en-US" dirty="0"/>
          </a:p>
          <a:p>
            <a:pPr marL="971550" lvl="1" indent="-514350">
              <a:buAutoNum type="arabicPeriod"/>
            </a:pPr>
            <a:r>
              <a:rPr lang="en-US" dirty="0"/>
              <a:t>Based on data, develop a lesson plan/assessment that incorporates a differentiated activity/task</a:t>
            </a:r>
          </a:p>
          <a:p>
            <a:pPr marL="971550" lvl="1" indent="-514350">
              <a:buAutoNum type="arabicPeriod"/>
            </a:pPr>
            <a:r>
              <a:rPr lang="en-US" dirty="0"/>
              <a:t>Use the Tuning Protocol to provide instructional feedback based on data reflections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Calibri Ligh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63" y="3216828"/>
            <a:ext cx="4056237" cy="3044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979" y="5199797"/>
            <a:ext cx="329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TKES 4: Differentiated Instruction</a:t>
            </a:r>
          </a:p>
          <a:p>
            <a:r>
              <a:rPr lang="en-US" dirty="0"/>
              <a:t>TKES 6: Assessment Uses</a:t>
            </a:r>
          </a:p>
        </p:txBody>
      </p:sp>
    </p:spTree>
    <p:extLst>
      <p:ext uri="{BB962C8B-B14F-4D97-AF65-F5344CB8AC3E}">
        <p14:creationId xmlns:p14="http://schemas.microsoft.com/office/powerpoint/2010/main" val="1164595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2 1"/>
          <p:cNvSpPr/>
          <p:nvPr/>
        </p:nvSpPr>
        <p:spPr>
          <a:xfrm rot="918617">
            <a:off x="530532" y="-3723"/>
            <a:ext cx="5524359" cy="3661474"/>
          </a:xfrm>
          <a:prstGeom prst="irregularSeal2">
            <a:avLst/>
          </a:prstGeom>
          <a:solidFill>
            <a:srgbClr val="FDFE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1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68" y="5246689"/>
            <a:ext cx="2268537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9"/>
          <p:cNvSpPr>
            <a:spLocks noChangeArrowheads="1"/>
          </p:cNvSpPr>
          <p:nvPr/>
        </p:nvSpPr>
        <p:spPr bwMode="auto">
          <a:xfrm>
            <a:off x="8763001" y="6324601"/>
            <a:ext cx="13890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CFFD560-B1F3-4168-A709-1397348F10FA}" type="datetime3">
              <a:rPr lang="en-US" altLang="en-US" sz="1400" b="1" i="1" smtClean="0">
                <a:solidFill>
                  <a:srgbClr val="FF9900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13 February 2018</a:t>
            </a:fld>
            <a:endParaRPr lang="en-US" altLang="en-US" sz="1400">
              <a:solidFill>
                <a:prstClr val="black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95601" y="912614"/>
            <a:ext cx="6664681" cy="1828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5FCBEF"/>
              </a:buClr>
              <a:buNone/>
            </a:pPr>
            <a:endParaRPr lang="en-US" sz="3600">
              <a:solidFill>
                <a:srgbClr val="1E324E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968138" y="1119253"/>
            <a:ext cx="3240509" cy="43528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ln w="22225">
                  <a:solidFill>
                    <a:srgbClr val="2E83C3"/>
                  </a:solidFill>
                  <a:prstDash val="solid"/>
                </a:ln>
                <a:solidFill>
                  <a:srgbClr val="2E83C3">
                    <a:lumMod val="40000"/>
                    <a:lumOff val="60000"/>
                  </a:srgbClr>
                </a:solidFill>
              </a:rPr>
              <a:t>Mission: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Building a world-class school system through education, collaboration and innovation.  </a:t>
            </a:r>
          </a:p>
          <a:p>
            <a:pPr marL="0" indent="0">
              <a:buNone/>
            </a:pPr>
            <a:endParaRPr lang="en-US" b="1" i="1" dirty="0">
              <a:solidFill>
                <a:prstClr val="black">
                  <a:lumMod val="50000"/>
                  <a:lumOff val="50000"/>
                </a:prst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ln w="22225">
                  <a:solidFill>
                    <a:srgbClr val="2E83C3"/>
                  </a:solidFill>
                  <a:prstDash val="solid"/>
                </a:ln>
                <a:solidFill>
                  <a:srgbClr val="2E83C3">
                    <a:lumMod val="40000"/>
                    <a:lumOff val="60000"/>
                  </a:srgbClr>
                </a:solidFill>
              </a:rPr>
              <a:t>Vision: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RCSS will create a world-class, globally competitive school system where all students will graduate and are college/career ready. </a:t>
            </a:r>
            <a:endParaRPr lang="en-US" sz="2000" dirty="0">
              <a:solidFill>
                <a:srgbClr val="1E324E"/>
              </a:solidFill>
            </a:endParaRPr>
          </a:p>
          <a:p>
            <a:endParaRPr lang="en-US" b="1" dirty="0">
              <a:ln w="22225">
                <a:solidFill>
                  <a:srgbClr val="2E83C3"/>
                </a:solidFill>
                <a:prstDash val="solid"/>
              </a:ln>
              <a:solidFill>
                <a:srgbClr val="2E83C3">
                  <a:lumMod val="40000"/>
                  <a:lumOff val="60000"/>
                </a:srgbClr>
              </a:solidFill>
            </a:endParaRPr>
          </a:p>
          <a:p>
            <a:endParaRPr lang="en-US" b="1" i="1" dirty="0"/>
          </a:p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288511" y="580894"/>
            <a:ext cx="4758859" cy="5584163"/>
          </a:xfrm>
          <a:ln w="15875" cap="rnd" cmpd="dbl">
            <a:solidFill>
              <a:srgbClr val="3399FF"/>
            </a:solidFill>
            <a:round/>
          </a:ln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400" b="1">
                <a:ln w="22225">
                  <a:solidFill>
                    <a:srgbClr val="2E83C3"/>
                  </a:solidFill>
                  <a:prstDash val="solid"/>
                </a:ln>
                <a:solidFill>
                  <a:srgbClr val="2E83C3">
                    <a:lumMod val="40000"/>
                    <a:lumOff val="60000"/>
                  </a:srgbClr>
                </a:solidFill>
              </a:rPr>
              <a:t>Belief Statements:</a:t>
            </a:r>
            <a:endParaRPr lang="en-US"/>
          </a:p>
          <a:p>
            <a:pPr marL="285750" indent="-285750"/>
            <a:r>
              <a:rPr lang="en-US"/>
              <a:t>Every person has the right to a quality education</a:t>
            </a:r>
          </a:p>
          <a:p>
            <a:pPr marL="285750" indent="-285750"/>
            <a:r>
              <a:rPr lang="en-US"/>
              <a:t>Education is the shared responsibility of the individual, home, school and community</a:t>
            </a:r>
          </a:p>
          <a:p>
            <a:pPr marL="285750" indent="-285750"/>
            <a:r>
              <a:rPr lang="en-US"/>
              <a:t>Every person can learn</a:t>
            </a:r>
          </a:p>
          <a:p>
            <a:pPr marL="285750" indent="-285750"/>
            <a:r>
              <a:rPr lang="en-US"/>
              <a:t>Respect and acceptance are essential for learning and personal development</a:t>
            </a:r>
          </a:p>
          <a:p>
            <a:pPr marL="285750" indent="-285750"/>
            <a:r>
              <a:rPr lang="en-US"/>
              <a:t>A safe, healthy and orderly environment is essential to learning</a:t>
            </a:r>
          </a:p>
          <a:p>
            <a:pPr marL="285750" indent="-285750"/>
            <a:r>
              <a:rPr lang="en-US"/>
              <a:t>Communication is the key to understanding among people</a:t>
            </a:r>
          </a:p>
          <a:p>
            <a:pPr marL="285750" indent="-285750"/>
            <a:r>
              <a:rPr lang="en-US"/>
              <a:t>Excellence cannot be compromised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F2166-9615-4D84-8485-2E042CC73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Group Task (1 Hour of Planning)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5DCC5-9A7E-4CAE-BA8B-04D3322F7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Design </a:t>
            </a:r>
            <a:r>
              <a:rPr lang="en-US" b="1" dirty="0">
                <a:cs typeface="Calibri"/>
              </a:rPr>
              <a:t>ONE</a:t>
            </a:r>
            <a:r>
              <a:rPr lang="en-US" dirty="0">
                <a:cs typeface="Calibri"/>
              </a:rPr>
              <a:t> of the following as a content specific group:</a:t>
            </a:r>
          </a:p>
          <a:p>
            <a:pPr lvl="1"/>
            <a:r>
              <a:rPr lang="en-US" dirty="0">
                <a:cs typeface="Calibri"/>
              </a:rPr>
              <a:t>Differentiated activity/task</a:t>
            </a:r>
          </a:p>
          <a:p>
            <a:pPr lvl="1"/>
            <a:r>
              <a:rPr lang="en-US" dirty="0">
                <a:cs typeface="Calibri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3458671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5F583-9961-4015-9C80-348877381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Tuning Protocol  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DCB86EE0-CC5A-4CA7-93FA-FBABE54B3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7505" y="1575224"/>
            <a:ext cx="4224140" cy="4220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47FF00-4330-47B7-AC32-A904F484D3F3}"/>
              </a:ext>
            </a:extLst>
          </p:cNvPr>
          <p:cNvSpPr txBox="1"/>
          <p:nvPr/>
        </p:nvSpPr>
        <p:spPr>
          <a:xfrm>
            <a:off x="444500" y="5848350"/>
            <a:ext cx="11369155" cy="36988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Adapted from the Tuning Protocol developed by Joseph McDonald and David Allen: School Reform Initiative</a:t>
            </a:r>
          </a:p>
        </p:txBody>
      </p:sp>
    </p:spTree>
    <p:extLst>
      <p:ext uri="{BB962C8B-B14F-4D97-AF65-F5344CB8AC3E}">
        <p14:creationId xmlns:p14="http://schemas.microsoft.com/office/powerpoint/2010/main" val="1869693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C7A6B-24FA-469B-8758-FC277735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Tuning Protocol</a:t>
            </a:r>
            <a:r>
              <a:rPr lang="en-US" b="1" dirty="0">
                <a:cs typeface="Calibri Light"/>
              </a:rPr>
              <a:t> (30 minutes/group)</a:t>
            </a:r>
            <a:endParaRPr lang="en-US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5F8C39-ECCC-411D-B850-BF4969175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1: Overview (15 min.)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B53F66-CAC0-4750-A92D-4906EE69C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Step 2: Clarifying Questions (3-5 min.) 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707B8D8-4FE6-42E8-8155-F5632FBF88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Groups ask nonevaluative questions about the differentiated lesson activity/assessment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pPr lvl="1"/>
            <a:r>
              <a:rPr lang="en-US" dirty="0"/>
              <a:t>Examples-</a:t>
            </a:r>
          </a:p>
          <a:p>
            <a:pPr lvl="1"/>
            <a:r>
              <a:rPr lang="en-US" dirty="0"/>
              <a:t> How did you determine....?</a:t>
            </a:r>
          </a:p>
          <a:p>
            <a:pPr lvl="1"/>
            <a:r>
              <a:rPr lang="en-US" dirty="0"/>
              <a:t>What types of instructional supports did you plan for based the data?</a:t>
            </a:r>
          </a:p>
          <a:p>
            <a:pPr lvl="1"/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862911C-8945-42C1-9770-D84542F3B0C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Group shares information about their differentiated lesson activity/</a:t>
            </a:r>
            <a:r>
              <a:rPr lang="en-US" dirty="0">
                <a:cs typeface="Calibri"/>
              </a:rPr>
              <a:t>assessment</a:t>
            </a:r>
            <a:endParaRPr lang="en-US" dirty="0"/>
          </a:p>
          <a:p>
            <a:pPr lvl="1"/>
            <a:r>
              <a:rPr lang="en-US" dirty="0"/>
              <a:t>Content Area/Standards</a:t>
            </a:r>
          </a:p>
          <a:p>
            <a:pPr lvl="1"/>
            <a:r>
              <a:rPr lang="en-US" dirty="0"/>
              <a:t>Learning Target</a:t>
            </a:r>
          </a:p>
          <a:p>
            <a:pPr lvl="1"/>
            <a:r>
              <a:rPr lang="en-US" dirty="0"/>
              <a:t>Focusing question for feedback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*Participants listen and take notes</a:t>
            </a:r>
          </a:p>
        </p:txBody>
      </p:sp>
    </p:spTree>
    <p:extLst>
      <p:ext uri="{BB962C8B-B14F-4D97-AF65-F5344CB8AC3E}">
        <p14:creationId xmlns:p14="http://schemas.microsoft.com/office/powerpoint/2010/main" val="1947447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C7A6B-24FA-469B-8758-FC277735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Protocol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5F8C39-ECCC-411D-B850-BF4969175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3: Examination of the Lesson Plan/Assessment (10 min.)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195A6-CC93-4FE5-9168-6AA450A7EB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Groups study the differentiated lesson activity and/or assessment</a:t>
            </a:r>
          </a:p>
          <a:p>
            <a:pPr lvl="1"/>
            <a:r>
              <a:rPr lang="en-US" dirty="0"/>
              <a:t>Identify where it "tunes"</a:t>
            </a:r>
          </a:p>
          <a:p>
            <a:pPr lvl="1"/>
            <a:r>
              <a:rPr lang="en-US" dirty="0"/>
              <a:t>Are there any possible gaps?</a:t>
            </a:r>
          </a:p>
          <a:p>
            <a:endParaRPr lang="en-US" dirty="0"/>
          </a:p>
          <a:p>
            <a:r>
              <a:rPr lang="en-US" dirty="0"/>
              <a:t>Participants may ask 1-2 clarifying questions and presenter answers them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B53F66-CAC0-4750-A92D-4906EE69C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Step 4: Feedback (20 min.) 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707B8D8-4FE6-42E8-8155-F5632FBF88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b="1" dirty="0"/>
              <a:t>Participants pause to reflect (2-3 min.) on feedback that you are about to offer</a:t>
            </a:r>
          </a:p>
          <a:p>
            <a:r>
              <a:rPr lang="en-US" b="1" dirty="0"/>
              <a:t>Participants talk with one another about the group's work in third person.</a:t>
            </a:r>
            <a:endParaRPr lang="en-US" b="1" dirty="0">
              <a:cs typeface="Calibri"/>
            </a:endParaRPr>
          </a:p>
          <a:p>
            <a:pPr lvl="1"/>
            <a:r>
              <a:rPr lang="en-US" b="1" dirty="0"/>
              <a:t>How does it align with the learning targets/standards?</a:t>
            </a:r>
          </a:p>
          <a:p>
            <a:pPr lvl="1"/>
            <a:r>
              <a:rPr lang="en-US" b="1" dirty="0"/>
              <a:t>Probing questions for further reflection</a:t>
            </a:r>
          </a:p>
        </p:txBody>
      </p:sp>
    </p:spTree>
    <p:extLst>
      <p:ext uri="{BB962C8B-B14F-4D97-AF65-F5344CB8AC3E}">
        <p14:creationId xmlns:p14="http://schemas.microsoft.com/office/powerpoint/2010/main" val="39913071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C7A6B-24FA-469B-8758-FC2777355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Tuning Protocol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75F8C39-ECCC-411D-B850-BF4969175B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5: Reflection (5 min.)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B53F66-CAC0-4750-A92D-4906EE69C6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Step 6: Debrief (5 min.) 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707B8D8-4FE6-42E8-8155-F5632FBF884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Facilitator leads discussion about the experience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2AE0B72-5B44-4C3A-ACC7-EC44F019CA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Presenter reflects aloud about interesting ideas that came out of the feedback session </a:t>
            </a:r>
            <a:endParaRPr lang="en-US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Based on the feedback, I feel that I may need to make the following instructional modifications....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72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8B4C4-3DE0-4D44-838C-41B335788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Group Task: Tuning Protocol In Action</a:t>
            </a:r>
            <a:endParaRPr lang="en-US" b="1"/>
          </a:p>
        </p:txBody>
      </p:sp>
      <p:pic>
        <p:nvPicPr>
          <p:cNvPr id="11" name="Picture 11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CBA4E18-812A-4D28-8244-AF3346FFC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9000" y="1600200"/>
            <a:ext cx="5521491" cy="413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544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 picture containing indoor, table, floor&#10;&#10;Description generated with very high confidence">
            <a:extLst>
              <a:ext uri="{FF2B5EF4-FFF2-40B4-BE49-F238E27FC236}">
                <a16:creationId xmlns:a16="http://schemas.microsoft.com/office/drawing/2014/main" id="{BD771234-E116-4CE3-8454-163163A06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666750"/>
            <a:ext cx="3659805" cy="29766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0276F9-1251-442F-9CEB-09890314E930}"/>
              </a:ext>
            </a:extLst>
          </p:cNvPr>
          <p:cNvSpPr txBox="1"/>
          <p:nvPr/>
        </p:nvSpPr>
        <p:spPr>
          <a:xfrm>
            <a:off x="4562475" y="885825"/>
            <a:ext cx="7336742" cy="467820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4000" dirty="0"/>
              <a:t>Identify a Date of Implementation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/>
              <a:t>Bring a student work sample to the next collaborative planning meeting</a:t>
            </a:r>
          </a:p>
          <a:p>
            <a:pPr marL="285750" indent="-285750">
              <a:buFont typeface="Arial"/>
              <a:buChar char="•"/>
            </a:pPr>
            <a:r>
              <a:rPr lang="en-US" sz="4000" dirty="0"/>
              <a:t>Complete a student work analysis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997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Learning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62" y="142875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Teachers will be able to</a:t>
            </a:r>
          </a:p>
          <a:p>
            <a:pPr marL="457200" lvl="1" indent="0">
              <a:buNone/>
            </a:pPr>
            <a:endParaRPr lang="en-US" dirty="0"/>
          </a:p>
          <a:p>
            <a:pPr marL="971550" lvl="1" indent="-514350">
              <a:buAutoNum type="arabicPeriod"/>
            </a:pPr>
            <a:r>
              <a:rPr lang="en-US" dirty="0"/>
              <a:t>Based on data, develop a lesson plan/assessment that incorporates a differentiated activity/task</a:t>
            </a:r>
          </a:p>
          <a:p>
            <a:pPr marL="971550" lvl="1" indent="-514350">
              <a:buAutoNum type="arabicPeriod"/>
            </a:pPr>
            <a:r>
              <a:rPr lang="en-US" dirty="0"/>
              <a:t>Use the Tuning Protocol to provide instructional feedback based on my data reflections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514350" indent="-514350">
              <a:buFont typeface="Calibri Ligh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563" y="3216828"/>
            <a:ext cx="4056237" cy="30442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979" y="5199797"/>
            <a:ext cx="329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TKES 4: Differentiated Instruction</a:t>
            </a:r>
          </a:p>
          <a:p>
            <a:r>
              <a:rPr lang="en-US" dirty="0"/>
              <a:t>TKES 6: Assessment Uses</a:t>
            </a:r>
          </a:p>
        </p:txBody>
      </p:sp>
    </p:spTree>
    <p:extLst>
      <p:ext uri="{BB962C8B-B14F-4D97-AF65-F5344CB8AC3E}">
        <p14:creationId xmlns:p14="http://schemas.microsoft.com/office/powerpoint/2010/main" val="1592561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17431" y="360608"/>
            <a:ext cx="9633397" cy="4340181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Session 3: </a:t>
            </a:r>
            <a:r>
              <a:rPr lang="en-US" sz="6600" b="1" dirty="0">
                <a:solidFill>
                  <a:srgbClr val="262626"/>
                </a:solidFill>
              </a:rPr>
              <a:t>Promotion Requirement Review</a:t>
            </a:r>
            <a:r>
              <a:rPr lang="en-US" dirty="0">
                <a:latin typeface="+mj-ea"/>
                <a:cs typeface="+mj-ea"/>
              </a:rPr>
              <a:t/>
            </a:r>
            <a:br>
              <a:rPr lang="en-US" dirty="0">
                <a:latin typeface="+mj-ea"/>
                <a:cs typeface="+mj-ea"/>
              </a:rPr>
            </a:br>
            <a:r>
              <a:rPr lang="en-US" dirty="0">
                <a:latin typeface="+mj-ea"/>
                <a:cs typeface="+mj-ea"/>
              </a:rPr>
              <a:t/>
            </a:r>
            <a:br>
              <a:rPr lang="en-US" dirty="0">
                <a:latin typeface="+mj-ea"/>
                <a:cs typeface="+mj-ea"/>
              </a:rPr>
            </a:br>
            <a:r>
              <a:rPr lang="en-US" sz="4800" dirty="0">
                <a:solidFill>
                  <a:srgbClr val="262626"/>
                </a:solidFill>
              </a:rPr>
              <a:t>Grades 3-8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A105CD-9EC7-4242-AED7-774EFD5FCC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3740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8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8"/>
          <p:cNvSpPr>
            <a:spLocks noChangeArrowheads="1"/>
          </p:cNvSpPr>
          <p:nvPr/>
        </p:nvSpPr>
        <p:spPr bwMode="auto">
          <a:xfrm>
            <a:off x="2209800" y="3129008"/>
            <a:ext cx="457200" cy="310177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2186476" y="1848553"/>
            <a:ext cx="457200" cy="320163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6" name="AutoShape 8"/>
          <p:cNvSpPr>
            <a:spLocks noChangeArrowheads="1"/>
          </p:cNvSpPr>
          <p:nvPr/>
        </p:nvSpPr>
        <p:spPr bwMode="auto">
          <a:xfrm rot="16200000">
            <a:off x="5156377" y="1208249"/>
            <a:ext cx="457200" cy="381000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4" name="AutoShape 8"/>
          <p:cNvSpPr>
            <a:spLocks noChangeArrowheads="1"/>
          </p:cNvSpPr>
          <p:nvPr/>
        </p:nvSpPr>
        <p:spPr bwMode="auto">
          <a:xfrm rot="16200000">
            <a:off x="6941287" y="1196911"/>
            <a:ext cx="457200" cy="381000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5" name="AutoShape 8"/>
          <p:cNvSpPr>
            <a:spLocks noChangeArrowheads="1"/>
          </p:cNvSpPr>
          <p:nvPr/>
        </p:nvSpPr>
        <p:spPr bwMode="auto">
          <a:xfrm rot="16200000">
            <a:off x="3355209" y="1181100"/>
            <a:ext cx="457200" cy="381000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AutoShape 8"/>
          <p:cNvSpPr>
            <a:spLocks noChangeArrowheads="1"/>
          </p:cNvSpPr>
          <p:nvPr/>
        </p:nvSpPr>
        <p:spPr bwMode="auto">
          <a:xfrm rot="16200000">
            <a:off x="3357200" y="3609974"/>
            <a:ext cx="457200" cy="381000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7" name="AutoShape 8"/>
          <p:cNvSpPr>
            <a:spLocks noChangeArrowheads="1"/>
          </p:cNvSpPr>
          <p:nvPr/>
        </p:nvSpPr>
        <p:spPr bwMode="auto">
          <a:xfrm rot="16200000">
            <a:off x="5156377" y="3609974"/>
            <a:ext cx="457200" cy="381000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759284" y="228678"/>
            <a:ext cx="8229600" cy="685800"/>
          </a:xfrm>
        </p:spPr>
        <p:txBody>
          <a:bodyPr>
            <a:noAutofit/>
          </a:bodyPr>
          <a:lstStyle/>
          <a:p>
            <a:pPr algn="ctr"/>
            <a:r>
              <a:rPr lang="en-US" sz="2600" b="1" dirty="0">
                <a:latin typeface="+mn-lt"/>
              </a:rPr>
              <a:t>Richmond County School System Strategy Map</a:t>
            </a:r>
          </a:p>
        </p:txBody>
      </p:sp>
      <p:sp>
        <p:nvSpPr>
          <p:cNvPr id="15" name="TextBox 42"/>
          <p:cNvSpPr txBox="1">
            <a:spLocks noChangeArrowheads="1"/>
          </p:cNvSpPr>
          <p:nvPr/>
        </p:nvSpPr>
        <p:spPr bwMode="auto">
          <a:xfrm>
            <a:off x="3505200" y="2514601"/>
            <a:ext cx="152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100" b="1">
                <a:solidFill>
                  <a:prstClr val="white"/>
                </a:solidFill>
              </a:rPr>
              <a:t>Build &amp; Nurture Client Relationships</a:t>
            </a:r>
          </a:p>
        </p:txBody>
      </p:sp>
      <p:sp>
        <p:nvSpPr>
          <p:cNvPr id="21" name="Rounded Rectangle 20"/>
          <p:cNvSpPr/>
          <p:nvPr/>
        </p:nvSpPr>
        <p:spPr bwMode="auto">
          <a:xfrm>
            <a:off x="1767376" y="3429000"/>
            <a:ext cx="1295400" cy="914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/>
          <a:lstStyle/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latin typeface="Arial"/>
              </a:rPr>
              <a:t>Communication</a:t>
            </a:r>
          </a:p>
        </p:txBody>
      </p:sp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2209800" y="5583344"/>
            <a:ext cx="457200" cy="381000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1840607" y="838200"/>
            <a:ext cx="1295400" cy="914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latin typeface="Arial"/>
              </a:rPr>
              <a:t>High Academic Achievement and Success For </a:t>
            </a:r>
            <a:r>
              <a:rPr lang="en-US" sz="1200" b="1">
                <a:solidFill>
                  <a:prstClr val="black"/>
                </a:solidFill>
              </a:rPr>
              <a:t>A</a:t>
            </a:r>
            <a:r>
              <a:rPr lang="en-US" sz="1200" b="1">
                <a:solidFill>
                  <a:prstClr val="black"/>
                </a:solidFill>
                <a:latin typeface="Arial"/>
              </a:rPr>
              <a:t>ll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1767376" y="5867400"/>
            <a:ext cx="1295400" cy="914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/>
          <a:lstStyle/>
          <a:p>
            <a:pPr algn="ctr">
              <a:defRPr/>
            </a:pPr>
            <a:r>
              <a:rPr lang="en-US" sz="1400" b="1">
                <a:solidFill>
                  <a:prstClr val="black"/>
                </a:solidFill>
                <a:latin typeface="Arial"/>
              </a:rPr>
              <a:t>Operational</a:t>
            </a:r>
          </a:p>
          <a:p>
            <a:pPr algn="ctr">
              <a:defRPr/>
            </a:pPr>
            <a:r>
              <a:rPr lang="en-US" sz="1400" b="1">
                <a:solidFill>
                  <a:prstClr val="black"/>
                </a:solidFill>
              </a:rPr>
              <a:t>Effectiveness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1780750" y="2133600"/>
            <a:ext cx="1293125" cy="914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/>
          <a:lstStyle/>
          <a:p>
            <a:pPr algn="ctr">
              <a:defRPr/>
            </a:pPr>
            <a:r>
              <a:rPr lang="en-US" sz="1400" b="1">
                <a:solidFill>
                  <a:prstClr val="black"/>
                </a:solidFill>
                <a:latin typeface="Arial"/>
              </a:rPr>
              <a:t>Community </a:t>
            </a:r>
          </a:p>
          <a:p>
            <a:pPr algn="ctr">
              <a:defRPr/>
            </a:pPr>
            <a:r>
              <a:rPr lang="en-US" sz="1400" b="1">
                <a:solidFill>
                  <a:prstClr val="black"/>
                </a:solidFill>
              </a:rPr>
              <a:t>Engagement</a:t>
            </a:r>
          </a:p>
        </p:txBody>
      </p:sp>
      <p:sp>
        <p:nvSpPr>
          <p:cNvPr id="18" name="Oval 16"/>
          <p:cNvSpPr>
            <a:spLocks noChangeArrowheads="1"/>
          </p:cNvSpPr>
          <p:nvPr/>
        </p:nvSpPr>
        <p:spPr bwMode="auto">
          <a:xfrm>
            <a:off x="5454669" y="898194"/>
            <a:ext cx="1527175" cy="9144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1350" b="1">
                <a:solidFill>
                  <a:prstClr val="white"/>
                </a:solidFill>
                <a:latin typeface="Arial"/>
              </a:rPr>
              <a:t>Increase student </a:t>
            </a:r>
          </a:p>
          <a:p>
            <a:pPr algn="ctr">
              <a:defRPr/>
            </a:pPr>
            <a:r>
              <a:rPr lang="en-US" sz="1350" b="1">
                <a:solidFill>
                  <a:prstClr val="white"/>
                </a:solidFill>
              </a:rPr>
              <a:t>performance at</a:t>
            </a:r>
          </a:p>
          <a:p>
            <a:pPr algn="ctr">
              <a:defRPr/>
            </a:pPr>
            <a:r>
              <a:rPr lang="en-US" sz="1350" b="1">
                <a:solidFill>
                  <a:prstClr val="white"/>
                </a:solidFill>
              </a:rPr>
              <a:t>o</a:t>
            </a:r>
            <a:r>
              <a:rPr lang="en-US" sz="1350" b="1">
                <a:solidFill>
                  <a:prstClr val="white"/>
                </a:solidFill>
                <a:latin typeface="Arial"/>
              </a:rPr>
              <a:t>r above grade</a:t>
            </a:r>
          </a:p>
          <a:p>
            <a:pPr algn="ctr">
              <a:defRPr/>
            </a:pPr>
            <a:r>
              <a:rPr lang="en-US" sz="1350" b="1">
                <a:solidFill>
                  <a:prstClr val="white"/>
                </a:solidFill>
              </a:rPr>
              <a:t>level</a:t>
            </a:r>
            <a:endParaRPr lang="en-US" sz="1350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Oval 16"/>
          <p:cNvSpPr>
            <a:spLocks noChangeArrowheads="1"/>
          </p:cNvSpPr>
          <p:nvPr/>
        </p:nvSpPr>
        <p:spPr bwMode="auto">
          <a:xfrm>
            <a:off x="3670192" y="930211"/>
            <a:ext cx="1527175" cy="9144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Arial"/>
              </a:rPr>
              <a:t>Increase</a:t>
            </a:r>
          </a:p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</a:rPr>
              <a:t>graduation</a:t>
            </a:r>
          </a:p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Arial"/>
              </a:rPr>
              <a:t>rate</a:t>
            </a:r>
          </a:p>
        </p:txBody>
      </p:sp>
      <p:sp>
        <p:nvSpPr>
          <p:cNvPr id="41" name="Oval 16"/>
          <p:cNvSpPr>
            <a:spLocks noChangeArrowheads="1"/>
          </p:cNvSpPr>
          <p:nvPr/>
        </p:nvSpPr>
        <p:spPr bwMode="auto">
          <a:xfrm>
            <a:off x="7225005" y="914400"/>
            <a:ext cx="1527175" cy="9144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  <a:latin typeface="Arial"/>
              </a:rPr>
              <a:t>Increase colleg</a:t>
            </a:r>
            <a:r>
              <a:rPr lang="en-US" sz="1400" b="1">
                <a:solidFill>
                  <a:prstClr val="white"/>
                </a:solidFill>
              </a:rPr>
              <a:t>e,</a:t>
            </a:r>
          </a:p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</a:rPr>
              <a:t> career, and </a:t>
            </a:r>
          </a:p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</a:rPr>
              <a:t>workforce</a:t>
            </a:r>
          </a:p>
          <a:p>
            <a:pPr algn="ctr">
              <a:defRPr/>
            </a:pPr>
            <a:r>
              <a:rPr lang="en-US" sz="1400" b="1">
                <a:solidFill>
                  <a:prstClr val="white"/>
                </a:solidFill>
              </a:rPr>
              <a:t>readiness </a:t>
            </a:r>
            <a:endParaRPr lang="en-US" sz="1400" b="1">
              <a:solidFill>
                <a:prstClr val="white"/>
              </a:solidFill>
              <a:latin typeface="Arial"/>
            </a:endParaRPr>
          </a:p>
        </p:txBody>
      </p:sp>
      <p:sp>
        <p:nvSpPr>
          <p:cNvPr id="55" name="Oval 16"/>
          <p:cNvSpPr>
            <a:spLocks noChangeArrowheads="1"/>
          </p:cNvSpPr>
          <p:nvPr/>
        </p:nvSpPr>
        <p:spPr bwMode="auto">
          <a:xfrm>
            <a:off x="5510158" y="3363229"/>
            <a:ext cx="1527175" cy="9144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</a:rPr>
              <a:t>Identify varied </a:t>
            </a:r>
          </a:p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</a:rPr>
              <a:t>resources for</a:t>
            </a:r>
          </a:p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</a:rPr>
              <a:t>two-way</a:t>
            </a:r>
          </a:p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</a:rPr>
              <a:t>communications</a:t>
            </a:r>
          </a:p>
        </p:txBody>
      </p:sp>
      <p:sp>
        <p:nvSpPr>
          <p:cNvPr id="56" name="Oval 16"/>
          <p:cNvSpPr>
            <a:spLocks noChangeArrowheads="1"/>
          </p:cNvSpPr>
          <p:nvPr/>
        </p:nvSpPr>
        <p:spPr bwMode="auto">
          <a:xfrm>
            <a:off x="3667303" y="3349941"/>
            <a:ext cx="1527175" cy="9906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</a:rPr>
              <a:t>Establish and</a:t>
            </a:r>
          </a:p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</a:rPr>
              <a:t>implement systems</a:t>
            </a:r>
          </a:p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</a:rPr>
              <a:t>of communication for</a:t>
            </a:r>
          </a:p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</a:rPr>
              <a:t>all divisions </a:t>
            </a:r>
          </a:p>
          <a:p>
            <a:pPr algn="ctr">
              <a:defRPr/>
            </a:pPr>
            <a:r>
              <a:rPr lang="en-US" sz="1200" b="1">
                <a:solidFill>
                  <a:prstClr val="white"/>
                </a:solidFill>
              </a:rPr>
              <a:t>and schools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3358336" y="5741217"/>
            <a:ext cx="5436418" cy="927847"/>
            <a:chOff x="1660389" y="2043952"/>
            <a:chExt cx="5086474" cy="927847"/>
          </a:xfrm>
          <a:solidFill>
            <a:srgbClr val="003399"/>
          </a:solidFill>
        </p:grpSpPr>
        <p:sp>
          <p:nvSpPr>
            <p:cNvPr id="53" name="AutoShape 8"/>
            <p:cNvSpPr>
              <a:spLocks noChangeArrowheads="1"/>
            </p:cNvSpPr>
            <p:nvPr/>
          </p:nvSpPr>
          <p:spPr bwMode="auto">
            <a:xfrm rot="16200000">
              <a:off x="1546089" y="2438280"/>
              <a:ext cx="457200" cy="228600"/>
            </a:xfrm>
            <a:prstGeom prst="upArrow">
              <a:avLst>
                <a:gd name="adj1" fmla="val 50000"/>
                <a:gd name="adj2" fmla="val 29167"/>
              </a:avLst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7" name="AutoShape 8"/>
            <p:cNvSpPr>
              <a:spLocks noChangeArrowheads="1"/>
            </p:cNvSpPr>
            <p:nvPr/>
          </p:nvSpPr>
          <p:spPr bwMode="auto">
            <a:xfrm rot="16200000">
              <a:off x="3255849" y="2400300"/>
              <a:ext cx="457200" cy="228600"/>
            </a:xfrm>
            <a:prstGeom prst="upArrow">
              <a:avLst>
                <a:gd name="adj1" fmla="val 50000"/>
                <a:gd name="adj2" fmla="val 29167"/>
              </a:avLst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54" name="AutoShape 8"/>
            <p:cNvSpPr>
              <a:spLocks noChangeArrowheads="1"/>
            </p:cNvSpPr>
            <p:nvPr/>
          </p:nvSpPr>
          <p:spPr bwMode="auto">
            <a:xfrm rot="16200000">
              <a:off x="4948976" y="2417865"/>
              <a:ext cx="457200" cy="228600"/>
            </a:xfrm>
            <a:prstGeom prst="upArrow">
              <a:avLst>
                <a:gd name="adj1" fmla="val 50000"/>
                <a:gd name="adj2" fmla="val 29167"/>
              </a:avLst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8" name="Oval 16"/>
            <p:cNvSpPr>
              <a:spLocks noChangeArrowheads="1"/>
            </p:cNvSpPr>
            <p:nvPr/>
          </p:nvSpPr>
          <p:spPr bwMode="auto">
            <a:xfrm>
              <a:off x="5219688" y="2043952"/>
              <a:ext cx="1527175" cy="914400"/>
            </a:xfrm>
            <a:prstGeom prst="rect">
              <a:avLst/>
            </a:prstGeom>
            <a:grpFill/>
            <a:ln w="9525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  <a:latin typeface="Arial"/>
                </a:rPr>
                <a:t>Improve the safety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and orderliness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o</a:t>
              </a:r>
              <a:r>
                <a:rPr lang="en-US" sz="1200" b="1">
                  <a:solidFill>
                    <a:prstClr val="white"/>
                  </a:solidFill>
                  <a:latin typeface="Arial"/>
                </a:rPr>
                <a:t>f environments</a:t>
              </a:r>
            </a:p>
          </p:txBody>
        </p:sp>
        <p:sp>
          <p:nvSpPr>
            <p:cNvPr id="49" name="Oval 16"/>
            <p:cNvSpPr>
              <a:spLocks noChangeArrowheads="1"/>
            </p:cNvSpPr>
            <p:nvPr/>
          </p:nvSpPr>
          <p:spPr bwMode="auto">
            <a:xfrm>
              <a:off x="1841547" y="2043952"/>
              <a:ext cx="1527175" cy="927847"/>
            </a:xfrm>
            <a:prstGeom prst="rect">
              <a:avLst/>
            </a:prstGeom>
            <a:grpFill/>
            <a:ln w="9525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Establish and monitor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policies and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procedures for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effectiveness</a:t>
              </a:r>
            </a:p>
          </p:txBody>
        </p:sp>
        <p:sp>
          <p:nvSpPr>
            <p:cNvPr id="46" name="Oval 16"/>
            <p:cNvSpPr>
              <a:spLocks noChangeArrowheads="1"/>
            </p:cNvSpPr>
            <p:nvPr/>
          </p:nvSpPr>
          <p:spPr bwMode="auto">
            <a:xfrm>
              <a:off x="3521177" y="2057399"/>
              <a:ext cx="1527175" cy="914400"/>
            </a:xfrm>
            <a:prstGeom prst="rect">
              <a:avLst/>
            </a:prstGeom>
            <a:grpFill/>
            <a:ln w="9525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  <a:latin typeface="Arial"/>
                </a:rPr>
                <a:t>Increase service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responsiveness and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  <a:latin typeface="Arial"/>
                </a:rPr>
                <a:t>timeliness</a:t>
              </a:r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3370207" y="2148734"/>
            <a:ext cx="5546725" cy="939421"/>
            <a:chOff x="3352800" y="4572000"/>
            <a:chExt cx="5260975" cy="939421"/>
          </a:xfrm>
          <a:solidFill>
            <a:srgbClr val="003399"/>
          </a:solidFill>
        </p:grpSpPr>
        <p:sp>
          <p:nvSpPr>
            <p:cNvPr id="69" name="AutoShape 8"/>
            <p:cNvSpPr>
              <a:spLocks noChangeArrowheads="1"/>
            </p:cNvSpPr>
            <p:nvPr/>
          </p:nvSpPr>
          <p:spPr bwMode="auto">
            <a:xfrm rot="16200000">
              <a:off x="3238500" y="4925598"/>
              <a:ext cx="457200" cy="228600"/>
            </a:xfrm>
            <a:prstGeom prst="upArrow">
              <a:avLst>
                <a:gd name="adj1" fmla="val 50000"/>
                <a:gd name="adj2" fmla="val 29167"/>
              </a:avLst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64" name="Oval 16"/>
            <p:cNvSpPr>
              <a:spLocks noChangeArrowheads="1"/>
            </p:cNvSpPr>
            <p:nvPr/>
          </p:nvSpPr>
          <p:spPr bwMode="auto">
            <a:xfrm>
              <a:off x="3581400" y="4572000"/>
              <a:ext cx="1527175" cy="914400"/>
            </a:xfrm>
            <a:prstGeom prst="rect">
              <a:avLst/>
            </a:prstGeom>
            <a:grpFill/>
            <a:ln w="9525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Establish internal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and external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community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engagement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initiatives</a:t>
              </a:r>
            </a:p>
          </p:txBody>
        </p:sp>
        <p:sp>
          <p:nvSpPr>
            <p:cNvPr id="66" name="Oval 16"/>
            <p:cNvSpPr>
              <a:spLocks noChangeArrowheads="1"/>
            </p:cNvSpPr>
            <p:nvPr/>
          </p:nvSpPr>
          <p:spPr bwMode="auto">
            <a:xfrm>
              <a:off x="7086600" y="4597021"/>
              <a:ext cx="1527175" cy="914400"/>
            </a:xfrm>
            <a:prstGeom prst="rect">
              <a:avLst/>
            </a:prstGeom>
            <a:grpFill/>
            <a:ln w="9525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Pursue and attract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Collaborative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partnerships</a:t>
              </a:r>
            </a:p>
          </p:txBody>
        </p:sp>
        <p:sp>
          <p:nvSpPr>
            <p:cNvPr id="67" name="Oval 16"/>
            <p:cNvSpPr>
              <a:spLocks noChangeArrowheads="1"/>
            </p:cNvSpPr>
            <p:nvPr/>
          </p:nvSpPr>
          <p:spPr bwMode="auto">
            <a:xfrm>
              <a:off x="5334000" y="4597021"/>
              <a:ext cx="1527175" cy="914400"/>
            </a:xfrm>
            <a:prstGeom prst="rect">
              <a:avLst/>
            </a:prstGeom>
            <a:grpFill/>
            <a:ln w="9525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  <a:latin typeface="Arial"/>
                </a:rPr>
                <a:t>Improve perceptions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of RCSS</a:t>
              </a:r>
              <a:endParaRPr lang="en-US" sz="12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" name="AutoShape 8"/>
            <p:cNvSpPr>
              <a:spLocks noChangeArrowheads="1"/>
            </p:cNvSpPr>
            <p:nvPr/>
          </p:nvSpPr>
          <p:spPr bwMode="auto">
            <a:xfrm rot="16200000">
              <a:off x="4999292" y="4914300"/>
              <a:ext cx="457200" cy="228600"/>
            </a:xfrm>
            <a:prstGeom prst="upArrow">
              <a:avLst>
                <a:gd name="adj1" fmla="val 50000"/>
                <a:gd name="adj2" fmla="val 29167"/>
              </a:avLst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7" name="AutoShape 8"/>
            <p:cNvSpPr>
              <a:spLocks noChangeArrowheads="1"/>
            </p:cNvSpPr>
            <p:nvPr/>
          </p:nvSpPr>
          <p:spPr bwMode="auto">
            <a:xfrm rot="16200000">
              <a:off x="6755193" y="4899767"/>
              <a:ext cx="457200" cy="228600"/>
            </a:xfrm>
            <a:prstGeom prst="upArrow">
              <a:avLst>
                <a:gd name="adj1" fmla="val 50000"/>
                <a:gd name="adj2" fmla="val 29167"/>
              </a:avLst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394642" y="4557373"/>
            <a:ext cx="5555415" cy="927848"/>
            <a:chOff x="1625356" y="2043952"/>
            <a:chExt cx="5197811" cy="927848"/>
          </a:xfrm>
          <a:solidFill>
            <a:srgbClr val="003399"/>
          </a:solidFill>
        </p:grpSpPr>
        <p:sp>
          <p:nvSpPr>
            <p:cNvPr id="38" name="AutoShape 8"/>
            <p:cNvSpPr>
              <a:spLocks noChangeArrowheads="1"/>
            </p:cNvSpPr>
            <p:nvPr/>
          </p:nvSpPr>
          <p:spPr bwMode="auto">
            <a:xfrm rot="16200000">
              <a:off x="3261980" y="2386852"/>
              <a:ext cx="457200" cy="228600"/>
            </a:xfrm>
            <a:prstGeom prst="upArrow">
              <a:avLst>
                <a:gd name="adj1" fmla="val 50000"/>
                <a:gd name="adj2" fmla="val 29167"/>
              </a:avLst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39" name="AutoShape 8"/>
            <p:cNvSpPr>
              <a:spLocks noChangeArrowheads="1"/>
            </p:cNvSpPr>
            <p:nvPr/>
          </p:nvSpPr>
          <p:spPr bwMode="auto">
            <a:xfrm rot="16200000">
              <a:off x="5008111" y="2368183"/>
              <a:ext cx="457200" cy="256265"/>
            </a:xfrm>
            <a:prstGeom prst="upArrow">
              <a:avLst>
                <a:gd name="adj1" fmla="val 50000"/>
                <a:gd name="adj2" fmla="val 29167"/>
              </a:avLst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40" name="Oval 16"/>
            <p:cNvSpPr>
              <a:spLocks noChangeArrowheads="1"/>
            </p:cNvSpPr>
            <p:nvPr/>
          </p:nvSpPr>
          <p:spPr bwMode="auto">
            <a:xfrm>
              <a:off x="5295992" y="2057400"/>
              <a:ext cx="1527175" cy="914400"/>
            </a:xfrm>
            <a:prstGeom prst="rect">
              <a:avLst/>
            </a:prstGeom>
            <a:grpFill/>
            <a:ln w="9525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  <a:latin typeface="Arial"/>
                </a:rPr>
                <a:t>Create succession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planning</a:t>
              </a:r>
              <a:endParaRPr lang="en-US" sz="1200" b="1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42" name="Oval 16"/>
            <p:cNvSpPr>
              <a:spLocks noChangeArrowheads="1"/>
            </p:cNvSpPr>
            <p:nvPr/>
          </p:nvSpPr>
          <p:spPr bwMode="auto">
            <a:xfrm>
              <a:off x="1841547" y="2043952"/>
              <a:ext cx="1527175" cy="927847"/>
            </a:xfrm>
            <a:prstGeom prst="rect">
              <a:avLst/>
            </a:prstGeom>
            <a:grpFill/>
            <a:ln w="9525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Hire and support a 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Highly effective staff</a:t>
              </a:r>
            </a:p>
          </p:txBody>
        </p:sp>
        <p:sp>
          <p:nvSpPr>
            <p:cNvPr id="43" name="AutoShape 8"/>
            <p:cNvSpPr>
              <a:spLocks noChangeArrowheads="1"/>
            </p:cNvSpPr>
            <p:nvPr/>
          </p:nvSpPr>
          <p:spPr bwMode="auto">
            <a:xfrm rot="16200000">
              <a:off x="1511056" y="2427696"/>
              <a:ext cx="457200" cy="228600"/>
            </a:xfrm>
            <a:prstGeom prst="upArrow">
              <a:avLst>
                <a:gd name="adj1" fmla="val 50000"/>
                <a:gd name="adj2" fmla="val 29167"/>
              </a:avLst>
            </a:prstGeom>
            <a:grpFill/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1429" tIns="45714" rIns="91429" bIns="45714" anchor="ctr"/>
            <a:lstStyle/>
            <a:p>
              <a:pPr algn="ctr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51" name="Oval 16"/>
            <p:cNvSpPr>
              <a:spLocks noChangeArrowheads="1"/>
            </p:cNvSpPr>
            <p:nvPr/>
          </p:nvSpPr>
          <p:spPr bwMode="auto">
            <a:xfrm>
              <a:off x="3581400" y="2057400"/>
              <a:ext cx="1527175" cy="914400"/>
            </a:xfrm>
            <a:prstGeom prst="rect">
              <a:avLst/>
            </a:prstGeom>
            <a:grpFill/>
            <a:ln w="9525">
              <a:solidFill>
                <a:schemeClr val="tx2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  <a:latin typeface="Arial"/>
                </a:rPr>
                <a:t>Develop and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Implement staff high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 standards and</a:t>
              </a:r>
            </a:p>
            <a:p>
              <a:pPr algn="ctr">
                <a:defRPr/>
              </a:pPr>
              <a:r>
                <a:rPr lang="en-US" sz="1200" b="1">
                  <a:solidFill>
                    <a:prstClr val="white"/>
                  </a:solidFill>
                </a:rPr>
                <a:t> expectations</a:t>
              </a:r>
              <a:endParaRPr lang="en-US" sz="1200" b="1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52" name="AutoShape 8"/>
          <p:cNvSpPr>
            <a:spLocks noChangeArrowheads="1"/>
          </p:cNvSpPr>
          <p:nvPr/>
        </p:nvSpPr>
        <p:spPr bwMode="auto">
          <a:xfrm>
            <a:off x="2180965" y="4378365"/>
            <a:ext cx="457200" cy="358462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Rounded Rectangle 60"/>
          <p:cNvSpPr/>
          <p:nvPr/>
        </p:nvSpPr>
        <p:spPr bwMode="auto">
          <a:xfrm>
            <a:off x="1809524" y="4648122"/>
            <a:ext cx="1295400" cy="914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/>
          <a:lstStyle/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latin typeface="Arial"/>
              </a:rPr>
              <a:t>High Performing </a:t>
            </a:r>
          </a:p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  <a:latin typeface="Arial"/>
              </a:rPr>
              <a:t>Culture and</a:t>
            </a:r>
          </a:p>
          <a:p>
            <a:pPr algn="ctr">
              <a:defRPr/>
            </a:pPr>
            <a:r>
              <a:rPr lang="en-US" sz="1200" b="1">
                <a:solidFill>
                  <a:prstClr val="black"/>
                </a:solidFill>
              </a:rPr>
              <a:t>Workforce</a:t>
            </a:r>
          </a:p>
        </p:txBody>
      </p:sp>
      <p:sp>
        <p:nvSpPr>
          <p:cNvPr id="62" name="AutoShape 8"/>
          <p:cNvSpPr>
            <a:spLocks noChangeArrowheads="1"/>
          </p:cNvSpPr>
          <p:nvPr/>
        </p:nvSpPr>
        <p:spPr bwMode="auto">
          <a:xfrm rot="16200000">
            <a:off x="8703211" y="6068303"/>
            <a:ext cx="457200" cy="244327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3" name="Oval 16"/>
          <p:cNvSpPr>
            <a:spLocks noChangeArrowheads="1"/>
          </p:cNvSpPr>
          <p:nvPr/>
        </p:nvSpPr>
        <p:spPr bwMode="auto">
          <a:xfrm>
            <a:off x="8990680" y="5741216"/>
            <a:ext cx="1632243" cy="9144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1100" b="1">
                <a:solidFill>
                  <a:prstClr val="white"/>
                </a:solidFill>
                <a:latin typeface="Arial"/>
              </a:rPr>
              <a:t>Develop a collaborative</a:t>
            </a:r>
          </a:p>
          <a:p>
            <a:pPr algn="ctr">
              <a:defRPr/>
            </a:pPr>
            <a:r>
              <a:rPr lang="en-US" sz="1100" b="1">
                <a:solidFill>
                  <a:prstClr val="white"/>
                </a:solidFill>
              </a:rPr>
              <a:t>and efficient</a:t>
            </a:r>
          </a:p>
          <a:p>
            <a:pPr algn="ctr">
              <a:defRPr/>
            </a:pPr>
            <a:r>
              <a:rPr lang="en-US" sz="1100" b="1">
                <a:solidFill>
                  <a:prstClr val="white"/>
                </a:solidFill>
              </a:rPr>
              <a:t>b</a:t>
            </a:r>
            <a:r>
              <a:rPr lang="en-US" sz="1100" b="1">
                <a:solidFill>
                  <a:prstClr val="white"/>
                </a:solidFill>
                <a:latin typeface="Arial"/>
              </a:rPr>
              <a:t>udgeting process</a:t>
            </a:r>
          </a:p>
        </p:txBody>
      </p:sp>
      <p:sp>
        <p:nvSpPr>
          <p:cNvPr id="58" name="AutoShape 8"/>
          <p:cNvSpPr>
            <a:spLocks noChangeArrowheads="1"/>
          </p:cNvSpPr>
          <p:nvPr/>
        </p:nvSpPr>
        <p:spPr bwMode="auto">
          <a:xfrm rot="16200000">
            <a:off x="6933911" y="3602114"/>
            <a:ext cx="457200" cy="381000"/>
          </a:xfrm>
          <a:prstGeom prst="upArrow">
            <a:avLst>
              <a:gd name="adj1" fmla="val 50000"/>
              <a:gd name="adj2" fmla="val 29167"/>
            </a:avLst>
          </a:prstGeom>
          <a:solidFill>
            <a:srgbClr val="0033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9" name="Oval 16"/>
          <p:cNvSpPr>
            <a:spLocks noChangeArrowheads="1"/>
          </p:cNvSpPr>
          <p:nvPr/>
        </p:nvSpPr>
        <p:spPr bwMode="auto">
          <a:xfrm>
            <a:off x="7329359" y="3363229"/>
            <a:ext cx="1527175" cy="914400"/>
          </a:xfrm>
          <a:prstGeom prst="rect">
            <a:avLst/>
          </a:prstGeom>
          <a:solidFill>
            <a:srgbClr val="003399"/>
          </a:solidFill>
          <a:ln w="9525">
            <a:solidFill>
              <a:schemeClr val="tx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pPr algn="ctr">
              <a:defRPr/>
            </a:pPr>
            <a:endParaRPr lang="en-US" sz="1200" b="1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14518" y="3428456"/>
            <a:ext cx="14182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white"/>
                </a:solidFill>
              </a:rPr>
              <a:t>Increase effective communication</a:t>
            </a:r>
          </a:p>
        </p:txBody>
      </p:sp>
    </p:spTree>
    <p:extLst>
      <p:ext uri="{BB962C8B-B14F-4D97-AF65-F5344CB8AC3E}">
        <p14:creationId xmlns:p14="http://schemas.microsoft.com/office/powerpoint/2010/main" val="100175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6" grpId="0" animBg="1"/>
      <p:bldP spid="44" grpId="0" animBg="1"/>
      <p:bldP spid="45" grpId="0" animBg="1"/>
      <p:bldP spid="60" grpId="0" animBg="1"/>
      <p:bldP spid="57" grpId="0" animBg="1"/>
      <p:bldP spid="21" grpId="0" animBg="1"/>
      <p:bldP spid="5" grpId="0" animBg="1"/>
      <p:bldP spid="19" grpId="0" animBg="1"/>
      <p:bldP spid="20" grpId="0" animBg="1"/>
      <p:bldP spid="22" grpId="0" animBg="1"/>
      <p:bldP spid="18" grpId="0" animBg="1"/>
      <p:bldP spid="27" grpId="0" animBg="1"/>
      <p:bldP spid="41" grpId="0" animBg="1"/>
      <p:bldP spid="55" grpId="0" animBg="1"/>
      <p:bldP spid="56" grpId="0" animBg="1"/>
      <p:bldP spid="52" grpId="0" animBg="1"/>
      <p:bldP spid="61" grpId="0" animBg="1"/>
      <p:bldP spid="62" grpId="0" animBg="1"/>
      <p:bldP spid="63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Teachers will be able to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Analyze instructional data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Use data to plan for instruction</a:t>
            </a:r>
          </a:p>
          <a:p>
            <a:pPr marL="914400" lvl="2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01" y="1690688"/>
            <a:ext cx="5913120" cy="4434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6979" y="5199797"/>
            <a:ext cx="3294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TKES 4: Differentiated Instruction</a:t>
            </a:r>
          </a:p>
          <a:p>
            <a:r>
              <a:rPr lang="en-US" dirty="0"/>
              <a:t>TKES 6: Assessment Uses</a:t>
            </a:r>
          </a:p>
        </p:txBody>
      </p:sp>
    </p:spTree>
    <p:extLst>
      <p:ext uri="{BB962C8B-B14F-4D97-AF65-F5344CB8AC3E}">
        <p14:creationId xmlns:p14="http://schemas.microsoft.com/office/powerpoint/2010/main" val="4217480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412124"/>
            <a:ext cx="6927761" cy="5764839"/>
          </a:xfrm>
        </p:spPr>
        <p:txBody>
          <a:bodyPr/>
          <a:lstStyle/>
          <a:p>
            <a:pPr marL="0" indent="0">
              <a:buNone/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the RCK12 Data Protocol Process?</a:t>
            </a:r>
          </a:p>
          <a:p>
            <a:pPr marL="0" indent="0">
              <a:buNone/>
            </a:pPr>
            <a:r>
              <a:rPr lang="en-US" dirty="0"/>
              <a:t>The RCK12 Data Protocol Process is a tool for analyzing data to increase student achievement. </a:t>
            </a:r>
          </a:p>
          <a:p>
            <a:pPr marL="0" indent="0">
              <a:buNone/>
            </a:pPr>
            <a:r>
              <a:rPr lang="en-US" dirty="0"/>
              <a:t>This process is guided by the questions: </a:t>
            </a:r>
          </a:p>
          <a:p>
            <a:r>
              <a:rPr lang="en-US" dirty="0"/>
              <a:t>What do we know from available </a:t>
            </a:r>
            <a:r>
              <a:rPr lang="en-US" i="1" dirty="0"/>
              <a:t>data</a:t>
            </a:r>
            <a:r>
              <a:rPr lang="en-US" dirty="0"/>
              <a:t> about current levels of student performance?</a:t>
            </a:r>
          </a:p>
          <a:p>
            <a:r>
              <a:rPr lang="en-US" dirty="0"/>
              <a:t>How will we respond </a:t>
            </a:r>
            <a:r>
              <a:rPr lang="en-US"/>
              <a:t>to the </a:t>
            </a:r>
            <a:r>
              <a:rPr lang="en-US" i="1" dirty="0"/>
              <a:t>data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721" y="1865793"/>
            <a:ext cx="2286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84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Activity-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567339"/>
            <a:ext cx="10515600" cy="4351338"/>
          </a:xfrm>
        </p:spPr>
        <p:txBody>
          <a:bodyPr/>
          <a:lstStyle/>
          <a:p>
            <a:r>
              <a:rPr lang="en-US" dirty="0"/>
              <a:t>Where can you find student data?</a:t>
            </a:r>
          </a:p>
          <a:p>
            <a:r>
              <a:rPr lang="en-US" dirty="0"/>
              <a:t>Which sources are formative?</a:t>
            </a:r>
          </a:p>
          <a:p>
            <a:r>
              <a:rPr lang="en-US" dirty="0"/>
              <a:t>Which sources are summative?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1186089"/>
            <a:ext cx="476250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2266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ord_juggler_tex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4439" y="669702"/>
            <a:ext cx="5327561" cy="5022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Data Sources</a:t>
            </a:r>
          </a:p>
          <a:p>
            <a:pPr marL="0" indent="0">
              <a:buNone/>
            </a:pPr>
            <a:r>
              <a:rPr lang="en-US" sz="4400" dirty="0"/>
              <a:t>Identify the data sources to be used to complete the data analysis.</a:t>
            </a:r>
          </a:p>
          <a:p>
            <a:pPr marL="0" indent="0">
              <a:buNone/>
            </a:pP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57885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384" y="0"/>
            <a:ext cx="11990231" cy="674450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5213" y="321972"/>
            <a:ext cx="6927761" cy="8886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DRIP Syndrome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62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1373</Words>
  <Application>Microsoft Office PowerPoint</Application>
  <PresentationFormat>Widescreen</PresentationFormat>
  <Paragraphs>250</Paragraphs>
  <Slides>28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Wingdings 3</vt:lpstr>
      <vt:lpstr>Office Theme</vt:lpstr>
      <vt:lpstr>Session 1: RCK12 Data Analysis Protocol (DAP)  Using Data to Improve Student Achievement</vt:lpstr>
      <vt:lpstr>PowerPoint Presentation</vt:lpstr>
      <vt:lpstr>PowerPoint Presentation</vt:lpstr>
      <vt:lpstr>Richmond County School System Strategy Map</vt:lpstr>
      <vt:lpstr>Learning Targets</vt:lpstr>
      <vt:lpstr>PowerPoint Presentation</vt:lpstr>
      <vt:lpstr>Activity-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Targets</vt:lpstr>
      <vt:lpstr>Session 2: Developing Instructional Plans  Using Data to Improve Student Achievement</vt:lpstr>
      <vt:lpstr>Learning Targets</vt:lpstr>
      <vt:lpstr>Group Task (1 Hour of Planning)</vt:lpstr>
      <vt:lpstr>Tuning Protocol  </vt:lpstr>
      <vt:lpstr>Tuning Protocol (30 minutes/group)</vt:lpstr>
      <vt:lpstr>Tuning Protocol</vt:lpstr>
      <vt:lpstr>Tuning Protocol</vt:lpstr>
      <vt:lpstr>Group Task: Tuning Protocol In Action</vt:lpstr>
      <vt:lpstr>PowerPoint Presentation</vt:lpstr>
      <vt:lpstr>Learning Targets</vt:lpstr>
      <vt:lpstr>Session 3: Promotion Requirement Review  Grades 3-8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 Focused Improvement Process (CFIP) A Data Analysis Protocol to Improve Student Achievement</dc:title>
  <dc:creator>Livingston, Tracie</dc:creator>
  <cp:lastModifiedBy>Livingston, Tracie</cp:lastModifiedBy>
  <cp:revision>356</cp:revision>
  <dcterms:created xsi:type="dcterms:W3CDTF">2015-08-05T00:21:41Z</dcterms:created>
  <dcterms:modified xsi:type="dcterms:W3CDTF">2018-02-13T13:37:26Z</dcterms:modified>
</cp:coreProperties>
</file>