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9"/>
  </p:notesMasterIdLst>
  <p:sldIdLst>
    <p:sldId id="1864" r:id="rId5"/>
    <p:sldId id="1852" r:id="rId6"/>
    <p:sldId id="1845" r:id="rId7"/>
    <p:sldId id="1858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24" autoAdjust="0"/>
  </p:normalViewPr>
  <p:slideViewPr>
    <p:cSldViewPr snapToGrid="0">
      <p:cViewPr>
        <p:scale>
          <a:sx n="81" d="100"/>
          <a:sy n="81" d="100"/>
        </p:scale>
        <p:origin x="91" y="163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B60B1-BEF5-4848-BB02-98EBFE35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2012" y="2766219"/>
            <a:ext cx="6220101" cy="1325563"/>
          </a:xfrm>
        </p:spPr>
        <p:txBody>
          <a:bodyPr anchor="ctr">
            <a:noAutofit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Technology: Padlet, Jamboard, Flip, &amp; More! 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2F0348-0E6F-5D48-4CF7-B2BB2940A7E0}"/>
              </a:ext>
            </a:extLst>
          </p:cNvPr>
          <p:cNvSpPr txBox="1"/>
          <p:nvPr/>
        </p:nvSpPr>
        <p:spPr>
          <a:xfrm>
            <a:off x="5442012" y="4585062"/>
            <a:ext cx="598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Collaborative Planning 10/19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Mr. Werth</a:t>
            </a: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/>
          <a:lstStyle/>
          <a:p>
            <a:r>
              <a:rPr lang="en-US" dirty="0"/>
              <a:t>Padlet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2715087" y="1225490"/>
            <a:ext cx="7405455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800" dirty="0"/>
              <a:t>Adding topics, subtopics, and media, and students can add comments and respond collaboratively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7362E85-5F0D-1BB3-C8AD-6BE143D7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4171"/>
            <a:ext cx="12029242" cy="4918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2" y="130525"/>
            <a:ext cx="9141397" cy="615553"/>
          </a:xfrm>
        </p:spPr>
        <p:txBody>
          <a:bodyPr/>
          <a:lstStyle/>
          <a:p>
            <a:r>
              <a:rPr lang="en-US" dirty="0"/>
              <a:t>Jamboard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5487" y="1032020"/>
            <a:ext cx="7799387" cy="1534757"/>
          </a:xfrm>
        </p:spPr>
        <p:txBody>
          <a:bodyPr/>
          <a:lstStyle/>
          <a:p>
            <a:r>
              <a:rPr lang="en-US" dirty="0"/>
              <a:t>Slides where you can add text and media, and students can add sticky notes to have collaborative conversations </a:t>
            </a:r>
          </a:p>
          <a:p>
            <a:endParaRPr lang="en-US" dirty="0"/>
          </a:p>
        </p:txBody>
      </p:sp>
      <p:pic>
        <p:nvPicPr>
          <p:cNvPr id="2" name="Picture 1" descr="A screenshot of a computer">
            <a:extLst>
              <a:ext uri="{FF2B5EF4-FFF2-40B4-BE49-F238E27FC236}">
                <a16:creationId xmlns:a16="http://schemas.microsoft.com/office/drawing/2014/main" id="{DDC7ABF5-DDF7-32D8-C4EC-D845D930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59" y="2852720"/>
            <a:ext cx="6564667" cy="38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219933"/>
            <a:ext cx="9141397" cy="615553"/>
          </a:xfrm>
        </p:spPr>
        <p:txBody>
          <a:bodyPr/>
          <a:lstStyle/>
          <a:p>
            <a:r>
              <a:rPr lang="en-US" dirty="0"/>
              <a:t>Flipgrid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091" y="1099606"/>
            <a:ext cx="10892901" cy="1534757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altLang="en-US" sz="2800" dirty="0"/>
              <a:t>Teacher posts a topic and content</a:t>
            </a:r>
          </a:p>
          <a:p>
            <a:pPr lvl="1"/>
            <a:r>
              <a:rPr lang="en-US" sz="2800" dirty="0"/>
              <a:t>Students post videos of a predetermined length regarding said topic</a:t>
            </a:r>
          </a:p>
          <a:p>
            <a:pPr lvl="1"/>
            <a:r>
              <a:rPr lang="en-US" altLang="en-US" sz="2800" dirty="0"/>
              <a:t>Students can respond to one another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2" descr="3 Ways to Create Math Discourse Using Flipgrid - IgnitED">
            <a:extLst>
              <a:ext uri="{FF2B5EF4-FFF2-40B4-BE49-F238E27FC236}">
                <a16:creationId xmlns:a16="http://schemas.microsoft.com/office/drawing/2014/main" id="{EA822F93-BC4F-E495-F8BF-DBDCA8C6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24" y="2898483"/>
            <a:ext cx="8481874" cy="38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wish American Heritage Month_Win32_JC_SL_v3" id="{5A91364D-DD38-4994-BB9C-41D074FD197A}" vid="{8577DF34-D72C-48EB-902A-0A54C766E0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283A3-AA81-4663-8764-64F64C723FD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15C1F8C-D27A-4CE7-9DF4-4AFDB2880F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EE2DFF-920A-42C9-AEE0-3A0BF6AF4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Jewish American Heritage Month presentation</Template>
  <TotalTime>17544</TotalTime>
  <Words>79</Words>
  <Application>Microsoft Office PowerPoint</Application>
  <PresentationFormat>Widescreen</PresentationFormat>
  <Paragraphs>13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Segoe UI</vt:lpstr>
      <vt:lpstr>Office Theme</vt:lpstr>
      <vt:lpstr>Technology: Padlet, Jamboard, Flip, &amp; More! </vt:lpstr>
      <vt:lpstr>Padlet</vt:lpstr>
      <vt:lpstr>Jamboard</vt:lpstr>
      <vt:lpstr>Flipgrid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Technology: Padlet, Jamboard, Flip, &amp; More! </dc:title>
  <dc:subject/>
  <dc:creator>Werth, Kyle</dc:creator>
  <cp:keywords/>
  <dc:description/>
  <cp:lastModifiedBy>Werth, Kyle</cp:lastModifiedBy>
  <cp:revision>1</cp:revision>
  <dcterms:created xsi:type="dcterms:W3CDTF">2023-10-19T13:48:19Z</dcterms:created>
  <dcterms:modified xsi:type="dcterms:W3CDTF">2023-10-31T18:12:28Z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