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8"/>
  </p:notesMasterIdLst>
  <p:handoutMasterIdLst>
    <p:handoutMasterId r:id="rId19"/>
  </p:handoutMasterIdLst>
  <p:sldIdLst>
    <p:sldId id="324" r:id="rId5"/>
    <p:sldId id="302" r:id="rId6"/>
    <p:sldId id="315" r:id="rId7"/>
    <p:sldId id="294" r:id="rId8"/>
    <p:sldId id="328" r:id="rId9"/>
    <p:sldId id="295" r:id="rId10"/>
    <p:sldId id="327" r:id="rId11"/>
    <p:sldId id="314" r:id="rId12"/>
    <p:sldId id="310" r:id="rId13"/>
    <p:sldId id="329" r:id="rId14"/>
    <p:sldId id="330" r:id="rId15"/>
    <p:sldId id="312" r:id="rId16"/>
    <p:sldId id="32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968" userDrawn="1">
          <p15:clr>
            <a:srgbClr val="A4A3A4"/>
          </p15:clr>
        </p15:guide>
        <p15:guide id="2" pos="408" userDrawn="1">
          <p15:clr>
            <a:srgbClr val="A4A3A4"/>
          </p15:clr>
        </p15:guide>
        <p15:guide id="3" orient="horz" pos="3912" userDrawn="1">
          <p15:clr>
            <a:srgbClr val="A4A3A4"/>
          </p15:clr>
        </p15:guide>
        <p15:guide id="4" pos="7272" userDrawn="1">
          <p15:clr>
            <a:srgbClr val="A4A3A4"/>
          </p15:clr>
        </p15:guide>
        <p15:guide id="5" orient="horz" pos="1656"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D9D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4A992D7-8BC8-4D8F-A5F0-25383D8D8234}" v="31" dt="2023-09-25T15:34:59.233"/>
  </p1510:revLst>
</p1510:revInfo>
</file>

<file path=ppt/tableStyles.xml><?xml version="1.0" encoding="utf-8"?>
<a:tblStyleLst xmlns:a="http://schemas.openxmlformats.org/drawingml/2006/main" def="{6E25E649-3F16-4E02-A733-19D2CDBF48F0}">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5033" autoAdjust="0"/>
  </p:normalViewPr>
  <p:slideViewPr>
    <p:cSldViewPr snapToGrid="0">
      <p:cViewPr>
        <p:scale>
          <a:sx n="86" d="100"/>
          <a:sy n="86" d="100"/>
        </p:scale>
        <p:origin x="48" y="48"/>
      </p:cViewPr>
      <p:guideLst>
        <p:guide orient="horz" pos="1968"/>
        <p:guide pos="408"/>
        <p:guide orient="horz" pos="3912"/>
        <p:guide pos="7272"/>
        <p:guide orient="horz" pos="1656"/>
      </p:guideLst>
    </p:cSldViewPr>
  </p:slideViewPr>
  <p:outlineViewPr>
    <p:cViewPr>
      <p:scale>
        <a:sx n="33" d="100"/>
        <a:sy n="33" d="100"/>
      </p:scale>
      <p:origin x="0" y="-4886"/>
    </p:cViewPr>
  </p:outlineViewPr>
  <p:notesTextViewPr>
    <p:cViewPr>
      <p:scale>
        <a:sx n="3" d="2"/>
        <a:sy n="3" d="2"/>
      </p:scale>
      <p:origin x="0" y="0"/>
    </p:cViewPr>
  </p:notesTextViewPr>
  <p:sorterViewPr>
    <p:cViewPr>
      <p:scale>
        <a:sx n="110" d="100"/>
        <a:sy n="110" d="100"/>
      </p:scale>
      <p:origin x="0" y="-965"/>
    </p:cViewPr>
  </p:sorterViewPr>
  <p:notesViewPr>
    <p:cSldViewPr snapToGrid="0">
      <p:cViewPr varScale="1">
        <p:scale>
          <a:sx n="60" d="100"/>
          <a:sy n="60" d="100"/>
        </p:scale>
        <p:origin x="3187"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erth, Kyle" userId="caf61abf-47b0-485e-a934-678d7d0cadb9" providerId="ADAL" clId="{44A992D7-8BC8-4D8F-A5F0-25383D8D8234}"/>
    <pc:docChg chg="custSel addSld delSld modSld sldOrd">
      <pc:chgData name="Werth, Kyle" userId="caf61abf-47b0-485e-a934-678d7d0cadb9" providerId="ADAL" clId="{44A992D7-8BC8-4D8F-A5F0-25383D8D8234}" dt="2023-09-25T15:35:38.899" v="7321" actId="20577"/>
      <pc:docMkLst>
        <pc:docMk/>
      </pc:docMkLst>
      <pc:sldChg chg="mod">
        <pc:chgData name="Werth, Kyle" userId="caf61abf-47b0-485e-a934-678d7d0cadb9" providerId="ADAL" clId="{44A992D7-8BC8-4D8F-A5F0-25383D8D8234}" dt="2023-09-25T15:34:15.860" v="7319" actId="27918"/>
        <pc:sldMkLst>
          <pc:docMk/>
          <pc:sldMk cId="25800700" sldId="294"/>
        </pc:sldMkLst>
      </pc:sldChg>
      <pc:sldChg chg="addSp delSp modSp mod ord">
        <pc:chgData name="Werth, Kyle" userId="caf61abf-47b0-485e-a934-678d7d0cadb9" providerId="ADAL" clId="{44A992D7-8BC8-4D8F-A5F0-25383D8D8234}" dt="2023-09-25T13:36:40.047" v="7239" actId="20577"/>
        <pc:sldMkLst>
          <pc:docMk/>
          <pc:sldMk cId="2575421478" sldId="295"/>
        </pc:sldMkLst>
        <pc:spChg chg="add del mod">
          <ac:chgData name="Werth, Kyle" userId="caf61abf-47b0-485e-a934-678d7d0cadb9" providerId="ADAL" clId="{44A992D7-8BC8-4D8F-A5F0-25383D8D8234}" dt="2023-09-25T12:41:25.054" v="587" actId="478"/>
          <ac:spMkLst>
            <pc:docMk/>
            <pc:sldMk cId="2575421478" sldId="295"/>
            <ac:spMk id="2" creationId="{8926D8DF-2B13-73B7-25DE-395C1868DC6F}"/>
          </ac:spMkLst>
        </pc:spChg>
        <pc:spChg chg="mod">
          <ac:chgData name="Werth, Kyle" userId="caf61abf-47b0-485e-a934-678d7d0cadb9" providerId="ADAL" clId="{44A992D7-8BC8-4D8F-A5F0-25383D8D8234}" dt="2023-09-25T12:34:05.807" v="47" actId="20577"/>
          <ac:spMkLst>
            <pc:docMk/>
            <pc:sldMk cId="2575421478" sldId="295"/>
            <ac:spMk id="5" creationId="{BA86A9EC-640F-47FB-AA92-2851B3012347}"/>
          </ac:spMkLst>
        </pc:spChg>
        <pc:graphicFrameChg chg="mod modGraphic">
          <ac:chgData name="Werth, Kyle" userId="caf61abf-47b0-485e-a934-678d7d0cadb9" providerId="ADAL" clId="{44A992D7-8BC8-4D8F-A5F0-25383D8D8234}" dt="2023-09-25T13:36:40.047" v="7239" actId="20577"/>
          <ac:graphicFrameMkLst>
            <pc:docMk/>
            <pc:sldMk cId="2575421478" sldId="295"/>
            <ac:graphicFrameMk id="8" creationId="{9A8E8C2A-A8BD-45E2-9295-7C18164F12B0}"/>
          </ac:graphicFrameMkLst>
        </pc:graphicFrameChg>
      </pc:sldChg>
      <pc:sldChg chg="modSp mod">
        <pc:chgData name="Werth, Kyle" userId="caf61abf-47b0-485e-a934-678d7d0cadb9" providerId="ADAL" clId="{44A992D7-8BC8-4D8F-A5F0-25383D8D8234}" dt="2023-09-25T13:33:01.830" v="7168" actId="255"/>
        <pc:sldMkLst>
          <pc:docMk/>
          <pc:sldMk cId="1341901065" sldId="302"/>
        </pc:sldMkLst>
        <pc:spChg chg="mod">
          <ac:chgData name="Werth, Kyle" userId="caf61abf-47b0-485e-a934-678d7d0cadb9" providerId="ADAL" clId="{44A992D7-8BC8-4D8F-A5F0-25383D8D8234}" dt="2023-09-25T13:33:01.830" v="7168" actId="255"/>
          <ac:spMkLst>
            <pc:docMk/>
            <pc:sldMk cId="1341901065" sldId="302"/>
            <ac:spMk id="7" creationId="{B21C28F5-3CA3-4B78-B5C9-550C00BB3174}"/>
          </ac:spMkLst>
        </pc:spChg>
      </pc:sldChg>
      <pc:sldChg chg="del">
        <pc:chgData name="Werth, Kyle" userId="caf61abf-47b0-485e-a934-678d7d0cadb9" providerId="ADAL" clId="{44A992D7-8BC8-4D8F-A5F0-25383D8D8234}" dt="2023-09-25T13:30:48.224" v="7101" actId="47"/>
        <pc:sldMkLst>
          <pc:docMk/>
          <pc:sldMk cId="3401748718" sldId="304"/>
        </pc:sldMkLst>
      </pc:sldChg>
      <pc:sldChg chg="addSp modSp mod ord">
        <pc:chgData name="Werth, Kyle" userId="caf61abf-47b0-485e-a934-678d7d0cadb9" providerId="ADAL" clId="{44A992D7-8BC8-4D8F-A5F0-25383D8D8234}" dt="2023-09-25T13:15:19.205" v="4174" actId="20577"/>
        <pc:sldMkLst>
          <pc:docMk/>
          <pc:sldMk cId="3007378520" sldId="310"/>
        </pc:sldMkLst>
        <pc:spChg chg="mod">
          <ac:chgData name="Werth, Kyle" userId="caf61abf-47b0-485e-a934-678d7d0cadb9" providerId="ADAL" clId="{44A992D7-8BC8-4D8F-A5F0-25383D8D8234}" dt="2023-09-25T13:09:25.449" v="3038" actId="1076"/>
          <ac:spMkLst>
            <pc:docMk/>
            <pc:sldMk cId="3007378520" sldId="310"/>
            <ac:spMk id="2" creationId="{5917E6D6-C63D-4A7C-B1F1-1E8117B25D1A}"/>
          </ac:spMkLst>
        </pc:spChg>
        <pc:spChg chg="add mod">
          <ac:chgData name="Werth, Kyle" userId="caf61abf-47b0-485e-a934-678d7d0cadb9" providerId="ADAL" clId="{44A992D7-8BC8-4D8F-A5F0-25383D8D8234}" dt="2023-09-25T13:10:09.473" v="3083" actId="20577"/>
          <ac:spMkLst>
            <pc:docMk/>
            <pc:sldMk cId="3007378520" sldId="310"/>
            <ac:spMk id="3" creationId="{E7323282-107B-F90D-A93D-F62044B794B0}"/>
          </ac:spMkLst>
        </pc:spChg>
        <pc:spChg chg="add mod">
          <ac:chgData name="Werth, Kyle" userId="caf61abf-47b0-485e-a934-678d7d0cadb9" providerId="ADAL" clId="{44A992D7-8BC8-4D8F-A5F0-25383D8D8234}" dt="2023-09-25T13:13:33.018" v="3676" actId="1076"/>
          <ac:spMkLst>
            <pc:docMk/>
            <pc:sldMk cId="3007378520" sldId="310"/>
            <ac:spMk id="4" creationId="{C1A48C5D-5033-61B4-8E9F-2FF99C409EA0}"/>
          </ac:spMkLst>
        </pc:spChg>
        <pc:spChg chg="mod">
          <ac:chgData name="Werth, Kyle" userId="caf61abf-47b0-485e-a934-678d7d0cadb9" providerId="ADAL" clId="{44A992D7-8BC8-4D8F-A5F0-25383D8D8234}" dt="2023-09-25T13:11:58.407" v="3339" actId="20577"/>
          <ac:spMkLst>
            <pc:docMk/>
            <pc:sldMk cId="3007378520" sldId="310"/>
            <ac:spMk id="8" creationId="{96982E48-3FB5-4F2E-AE87-E5E083865796}"/>
          </ac:spMkLst>
        </pc:spChg>
        <pc:spChg chg="mod">
          <ac:chgData name="Werth, Kyle" userId="caf61abf-47b0-485e-a934-678d7d0cadb9" providerId="ADAL" clId="{44A992D7-8BC8-4D8F-A5F0-25383D8D8234}" dt="2023-09-25T13:12:23.612" v="3380" actId="1076"/>
          <ac:spMkLst>
            <pc:docMk/>
            <pc:sldMk cId="3007378520" sldId="310"/>
            <ac:spMk id="9" creationId="{8127DC06-E3ED-47AA-A80C-6DC3AB8A23D3}"/>
          </ac:spMkLst>
        </pc:spChg>
        <pc:spChg chg="mod">
          <ac:chgData name="Werth, Kyle" userId="caf61abf-47b0-485e-a934-678d7d0cadb9" providerId="ADAL" clId="{44A992D7-8BC8-4D8F-A5F0-25383D8D8234}" dt="2023-09-25T13:13:54.412" v="3742" actId="1076"/>
          <ac:spMkLst>
            <pc:docMk/>
            <pc:sldMk cId="3007378520" sldId="310"/>
            <ac:spMk id="11" creationId="{C42BCCC6-6D52-4984-A92F-8B1A8A903210}"/>
          </ac:spMkLst>
        </pc:spChg>
        <pc:spChg chg="mod">
          <ac:chgData name="Werth, Kyle" userId="caf61abf-47b0-485e-a934-678d7d0cadb9" providerId="ADAL" clId="{44A992D7-8BC8-4D8F-A5F0-25383D8D8234}" dt="2023-09-25T13:15:19.205" v="4174" actId="20577"/>
          <ac:spMkLst>
            <pc:docMk/>
            <pc:sldMk cId="3007378520" sldId="310"/>
            <ac:spMk id="13" creationId="{35E2CA68-BFC9-485F-A53E-F4C27258EF06}"/>
          </ac:spMkLst>
        </pc:spChg>
      </pc:sldChg>
      <pc:sldChg chg="del">
        <pc:chgData name="Werth, Kyle" userId="caf61abf-47b0-485e-a934-678d7d0cadb9" providerId="ADAL" clId="{44A992D7-8BC8-4D8F-A5F0-25383D8D8234}" dt="2023-09-25T13:30:47.928" v="7100" actId="47"/>
        <pc:sldMkLst>
          <pc:docMk/>
          <pc:sldMk cId="3903608907" sldId="311"/>
        </pc:sldMkLst>
      </pc:sldChg>
      <pc:sldChg chg="delSp modSp mod ord">
        <pc:chgData name="Werth, Kyle" userId="caf61abf-47b0-485e-a934-678d7d0cadb9" providerId="ADAL" clId="{44A992D7-8BC8-4D8F-A5F0-25383D8D8234}" dt="2023-09-25T13:30:38.940" v="7098" actId="20577"/>
        <pc:sldMkLst>
          <pc:docMk/>
          <pc:sldMk cId="4120671462" sldId="312"/>
        </pc:sldMkLst>
        <pc:spChg chg="mod">
          <ac:chgData name="Werth, Kyle" userId="caf61abf-47b0-485e-a934-678d7d0cadb9" providerId="ADAL" clId="{44A992D7-8BC8-4D8F-A5F0-25383D8D8234}" dt="2023-09-25T13:28:12.905" v="6546" actId="20577"/>
          <ac:spMkLst>
            <pc:docMk/>
            <pc:sldMk cId="4120671462" sldId="312"/>
            <ac:spMk id="2" creationId="{1B67F211-ED25-4BED-862A-17F84B323349}"/>
          </ac:spMkLst>
        </pc:spChg>
        <pc:spChg chg="mod">
          <ac:chgData name="Werth, Kyle" userId="caf61abf-47b0-485e-a934-678d7d0cadb9" providerId="ADAL" clId="{44A992D7-8BC8-4D8F-A5F0-25383D8D8234}" dt="2023-09-25T13:30:38.940" v="7098" actId="20577"/>
          <ac:spMkLst>
            <pc:docMk/>
            <pc:sldMk cId="4120671462" sldId="312"/>
            <ac:spMk id="7" creationId="{64DBD184-BCBE-4A38-8DF2-C0C550ADE4C4}"/>
          </ac:spMkLst>
        </pc:spChg>
        <pc:spChg chg="del">
          <ac:chgData name="Werth, Kyle" userId="caf61abf-47b0-485e-a934-678d7d0cadb9" providerId="ADAL" clId="{44A992D7-8BC8-4D8F-A5F0-25383D8D8234}" dt="2023-09-25T13:29:48.013" v="6782" actId="478"/>
          <ac:spMkLst>
            <pc:docMk/>
            <pc:sldMk cId="4120671462" sldId="312"/>
            <ac:spMk id="9" creationId="{BBD1A11C-0D13-40D5-A96C-6C9C65FDED12}"/>
          </ac:spMkLst>
        </pc:spChg>
        <pc:spChg chg="mod">
          <ac:chgData name="Werth, Kyle" userId="caf61abf-47b0-485e-a934-678d7d0cadb9" providerId="ADAL" clId="{44A992D7-8BC8-4D8F-A5F0-25383D8D8234}" dt="2023-09-25T13:28:47.292" v="6678" actId="20577"/>
          <ac:spMkLst>
            <pc:docMk/>
            <pc:sldMk cId="4120671462" sldId="312"/>
            <ac:spMk id="11" creationId="{0A302878-D117-49D8-8CD3-093E34DF215B}"/>
          </ac:spMkLst>
        </pc:spChg>
        <pc:spChg chg="del">
          <ac:chgData name="Werth, Kyle" userId="caf61abf-47b0-485e-a934-678d7d0cadb9" providerId="ADAL" clId="{44A992D7-8BC8-4D8F-A5F0-25383D8D8234}" dt="2023-09-25T13:29:41.162" v="6777" actId="478"/>
          <ac:spMkLst>
            <pc:docMk/>
            <pc:sldMk cId="4120671462" sldId="312"/>
            <ac:spMk id="13" creationId="{E0A3F38B-310F-454B-9EF6-EF4B5FD017B0}"/>
          </ac:spMkLst>
        </pc:spChg>
        <pc:spChg chg="del">
          <ac:chgData name="Werth, Kyle" userId="caf61abf-47b0-485e-a934-678d7d0cadb9" providerId="ADAL" clId="{44A992D7-8BC8-4D8F-A5F0-25383D8D8234}" dt="2023-09-25T13:29:25.909" v="6771" actId="478"/>
          <ac:spMkLst>
            <pc:docMk/>
            <pc:sldMk cId="4120671462" sldId="312"/>
            <ac:spMk id="15" creationId="{802A63E6-17C3-4C42-AD30-C1D1236CE8C7}"/>
          </ac:spMkLst>
        </pc:spChg>
        <pc:spChg chg="del">
          <ac:chgData name="Werth, Kyle" userId="caf61abf-47b0-485e-a934-678d7d0cadb9" providerId="ADAL" clId="{44A992D7-8BC8-4D8F-A5F0-25383D8D8234}" dt="2023-09-25T13:29:30.146" v="6774" actId="478"/>
          <ac:spMkLst>
            <pc:docMk/>
            <pc:sldMk cId="4120671462" sldId="312"/>
            <ac:spMk id="17" creationId="{4B6D4D59-1662-44D5-B239-F9F86487BE32}"/>
          </ac:spMkLst>
        </pc:spChg>
        <pc:spChg chg="del">
          <ac:chgData name="Werth, Kyle" userId="caf61abf-47b0-485e-a934-678d7d0cadb9" providerId="ADAL" clId="{44A992D7-8BC8-4D8F-A5F0-25383D8D8234}" dt="2023-09-25T13:29:43.690" v="6779" actId="478"/>
          <ac:spMkLst>
            <pc:docMk/>
            <pc:sldMk cId="4120671462" sldId="312"/>
            <ac:spMk id="19" creationId="{A6510D74-8CDF-4500-996B-40C07942D72B}"/>
          </ac:spMkLst>
        </pc:spChg>
        <pc:spChg chg="del">
          <ac:chgData name="Werth, Kyle" userId="caf61abf-47b0-485e-a934-678d7d0cadb9" providerId="ADAL" clId="{44A992D7-8BC8-4D8F-A5F0-25383D8D8234}" dt="2023-09-25T13:29:31.533" v="6775" actId="478"/>
          <ac:spMkLst>
            <pc:docMk/>
            <pc:sldMk cId="4120671462" sldId="312"/>
            <ac:spMk id="20" creationId="{E3AEA7C5-E53C-47EB-B54E-E09414923CE6}"/>
          </ac:spMkLst>
        </pc:spChg>
        <pc:spChg chg="del">
          <ac:chgData name="Werth, Kyle" userId="caf61abf-47b0-485e-a934-678d7d0cadb9" providerId="ADAL" clId="{44A992D7-8BC8-4D8F-A5F0-25383D8D8234}" dt="2023-09-25T13:29:46.255" v="6781" actId="478"/>
          <ac:spMkLst>
            <pc:docMk/>
            <pc:sldMk cId="4120671462" sldId="312"/>
            <ac:spMk id="26" creationId="{F73E68A5-255F-4C3B-82E4-28F5CE1AA4BA}"/>
          </ac:spMkLst>
        </pc:spChg>
        <pc:spChg chg="del">
          <ac:chgData name="Werth, Kyle" userId="caf61abf-47b0-485e-a934-678d7d0cadb9" providerId="ADAL" clId="{44A992D7-8BC8-4D8F-A5F0-25383D8D8234}" dt="2023-09-25T13:29:28.045" v="6773" actId="478"/>
          <ac:spMkLst>
            <pc:docMk/>
            <pc:sldMk cId="4120671462" sldId="312"/>
            <ac:spMk id="28" creationId="{BC618CE4-6DEC-4D26-B202-8BAAA269727E}"/>
          </ac:spMkLst>
        </pc:spChg>
        <pc:picChg chg="del">
          <ac:chgData name="Werth, Kyle" userId="caf61abf-47b0-485e-a934-678d7d0cadb9" providerId="ADAL" clId="{44A992D7-8BC8-4D8F-A5F0-25383D8D8234}" dt="2023-09-25T13:29:42.335" v="6778" actId="478"/>
          <ac:picMkLst>
            <pc:docMk/>
            <pc:sldMk cId="4120671462" sldId="312"/>
            <ac:picMk id="30" creationId="{245749D8-5A06-44F2-B96E-6718BBEB6C47}"/>
          </ac:picMkLst>
        </pc:picChg>
        <pc:picChg chg="del">
          <ac:chgData name="Werth, Kyle" userId="caf61abf-47b0-485e-a934-678d7d0cadb9" providerId="ADAL" clId="{44A992D7-8BC8-4D8F-A5F0-25383D8D8234}" dt="2023-09-25T13:29:33.184" v="6776" actId="478"/>
          <ac:picMkLst>
            <pc:docMk/>
            <pc:sldMk cId="4120671462" sldId="312"/>
            <ac:picMk id="32" creationId="{B6919A3F-A031-4557-AAC9-0C948C6E4D6A}"/>
          </ac:picMkLst>
        </pc:picChg>
        <pc:picChg chg="del">
          <ac:chgData name="Werth, Kyle" userId="caf61abf-47b0-485e-a934-678d7d0cadb9" providerId="ADAL" clId="{44A992D7-8BC8-4D8F-A5F0-25383D8D8234}" dt="2023-09-25T13:29:45.030" v="6780" actId="478"/>
          <ac:picMkLst>
            <pc:docMk/>
            <pc:sldMk cId="4120671462" sldId="312"/>
            <ac:picMk id="36" creationId="{3F4B17BF-671E-4F42-AB1B-F84F52DCE251}"/>
          </ac:picMkLst>
        </pc:picChg>
        <pc:picChg chg="del">
          <ac:chgData name="Werth, Kyle" userId="caf61abf-47b0-485e-a934-678d7d0cadb9" providerId="ADAL" clId="{44A992D7-8BC8-4D8F-A5F0-25383D8D8234}" dt="2023-09-25T13:29:27.264" v="6772" actId="478"/>
          <ac:picMkLst>
            <pc:docMk/>
            <pc:sldMk cId="4120671462" sldId="312"/>
            <ac:picMk id="38" creationId="{44B68078-72CC-45F5-9CD3-20C37D3298D8}"/>
          </ac:picMkLst>
        </pc:picChg>
      </pc:sldChg>
      <pc:sldChg chg="del">
        <pc:chgData name="Werth, Kyle" userId="caf61abf-47b0-485e-a934-678d7d0cadb9" providerId="ADAL" clId="{44A992D7-8BC8-4D8F-A5F0-25383D8D8234}" dt="2023-09-25T13:30:47.575" v="7099" actId="47"/>
        <pc:sldMkLst>
          <pc:docMk/>
          <pc:sldMk cId="715534863" sldId="313"/>
        </pc:sldMkLst>
      </pc:sldChg>
      <pc:sldChg chg="addSp delSp modSp mod ord">
        <pc:chgData name="Werth, Kyle" userId="caf61abf-47b0-485e-a934-678d7d0cadb9" providerId="ADAL" clId="{44A992D7-8BC8-4D8F-A5F0-25383D8D8234}" dt="2023-09-25T15:35:38.899" v="7321" actId="20577"/>
        <pc:sldMkLst>
          <pc:docMk/>
          <pc:sldMk cId="1856314060" sldId="314"/>
        </pc:sldMkLst>
        <pc:spChg chg="add del mod">
          <ac:chgData name="Werth, Kyle" userId="caf61abf-47b0-485e-a934-678d7d0cadb9" providerId="ADAL" clId="{44A992D7-8BC8-4D8F-A5F0-25383D8D8234}" dt="2023-09-25T12:52:23.158" v="1445" actId="478"/>
          <ac:spMkLst>
            <pc:docMk/>
            <pc:sldMk cId="1856314060" sldId="314"/>
            <ac:spMk id="2" creationId="{80D87043-6D34-2105-081B-AC44185C900B}"/>
          </ac:spMkLst>
        </pc:spChg>
        <pc:spChg chg="mod">
          <ac:chgData name="Werth, Kyle" userId="caf61abf-47b0-485e-a934-678d7d0cadb9" providerId="ADAL" clId="{44A992D7-8BC8-4D8F-A5F0-25383D8D8234}" dt="2023-09-25T12:48:08.215" v="1301" actId="20577"/>
          <ac:spMkLst>
            <pc:docMk/>
            <pc:sldMk cId="1856314060" sldId="314"/>
            <ac:spMk id="3" creationId="{D88C20CF-C1EE-4092-B52D-FD4AB2AB2508}"/>
          </ac:spMkLst>
        </pc:spChg>
        <pc:spChg chg="mod">
          <ac:chgData name="Werth, Kyle" userId="caf61abf-47b0-485e-a934-678d7d0cadb9" providerId="ADAL" clId="{44A992D7-8BC8-4D8F-A5F0-25383D8D8234}" dt="2023-09-25T13:05:44.082" v="2981" actId="20577"/>
          <ac:spMkLst>
            <pc:docMk/>
            <pc:sldMk cId="1856314060" sldId="314"/>
            <ac:spMk id="4" creationId="{F289E278-8976-4219-B8E5-16D2E65CD0E0}"/>
          </ac:spMkLst>
        </pc:spChg>
        <pc:spChg chg="del">
          <ac:chgData name="Werth, Kyle" userId="caf61abf-47b0-485e-a934-678d7d0cadb9" providerId="ADAL" clId="{44A992D7-8BC8-4D8F-A5F0-25383D8D8234}" dt="2023-09-25T12:50:26.934" v="1414" actId="478"/>
          <ac:spMkLst>
            <pc:docMk/>
            <pc:sldMk cId="1856314060" sldId="314"/>
            <ac:spMk id="5" creationId="{9E60F69B-8088-4A76-862A-5DC3B7B099A1}"/>
          </ac:spMkLst>
        </pc:spChg>
        <pc:spChg chg="add del mod">
          <ac:chgData name="Werth, Kyle" userId="caf61abf-47b0-485e-a934-678d7d0cadb9" providerId="ADAL" clId="{44A992D7-8BC8-4D8F-A5F0-25383D8D8234}" dt="2023-09-25T12:52:21.907" v="1444" actId="478"/>
          <ac:spMkLst>
            <pc:docMk/>
            <pc:sldMk cId="1856314060" sldId="314"/>
            <ac:spMk id="6" creationId="{49020B4A-473C-8E8D-5A5A-E978B3AA754B}"/>
          </ac:spMkLst>
        </pc:spChg>
        <pc:spChg chg="del">
          <ac:chgData name="Werth, Kyle" userId="caf61abf-47b0-485e-a934-678d7d0cadb9" providerId="ADAL" clId="{44A992D7-8BC8-4D8F-A5F0-25383D8D8234}" dt="2023-09-25T12:50:49.220" v="1430" actId="478"/>
          <ac:spMkLst>
            <pc:docMk/>
            <pc:sldMk cId="1856314060" sldId="314"/>
            <ac:spMk id="7" creationId="{F44673B4-C0B9-43A0-B642-C8D78A87A514}"/>
          </ac:spMkLst>
        </pc:spChg>
        <pc:spChg chg="add mod">
          <ac:chgData name="Werth, Kyle" userId="caf61abf-47b0-485e-a934-678d7d0cadb9" providerId="ADAL" clId="{44A992D7-8BC8-4D8F-A5F0-25383D8D8234}" dt="2023-09-25T12:53:37.935" v="1467" actId="14100"/>
          <ac:spMkLst>
            <pc:docMk/>
            <pc:sldMk cId="1856314060" sldId="314"/>
            <ac:spMk id="8" creationId="{F03E8834-1416-AA14-0D1E-BF6F9F39697B}"/>
          </ac:spMkLst>
        </pc:spChg>
        <pc:spChg chg="add mod">
          <ac:chgData name="Werth, Kyle" userId="caf61abf-47b0-485e-a934-678d7d0cadb9" providerId="ADAL" clId="{44A992D7-8BC8-4D8F-A5F0-25383D8D8234}" dt="2023-09-25T12:53:30.112" v="1465" actId="14100"/>
          <ac:spMkLst>
            <pc:docMk/>
            <pc:sldMk cId="1856314060" sldId="314"/>
            <ac:spMk id="9" creationId="{EC9919A6-0B53-82B2-96A5-467B9A2003A8}"/>
          </ac:spMkLst>
        </pc:spChg>
        <pc:spChg chg="add mod">
          <ac:chgData name="Werth, Kyle" userId="caf61abf-47b0-485e-a934-678d7d0cadb9" providerId="ADAL" clId="{44A992D7-8BC8-4D8F-A5F0-25383D8D8234}" dt="2023-09-25T13:00:37.637" v="2328" actId="14100"/>
          <ac:spMkLst>
            <pc:docMk/>
            <pc:sldMk cId="1856314060" sldId="314"/>
            <ac:spMk id="10" creationId="{67EB7F7F-672D-5838-9445-BD1907A1CBEF}"/>
          </ac:spMkLst>
        </pc:spChg>
        <pc:spChg chg="add mod">
          <ac:chgData name="Werth, Kyle" userId="caf61abf-47b0-485e-a934-678d7d0cadb9" providerId="ADAL" clId="{44A992D7-8BC8-4D8F-A5F0-25383D8D8234}" dt="2023-09-25T12:53:13.193" v="1460" actId="14100"/>
          <ac:spMkLst>
            <pc:docMk/>
            <pc:sldMk cId="1856314060" sldId="314"/>
            <ac:spMk id="11" creationId="{64D62822-B802-1209-9406-89A9F01510D9}"/>
          </ac:spMkLst>
        </pc:spChg>
        <pc:spChg chg="add mod">
          <ac:chgData name="Werth, Kyle" userId="caf61abf-47b0-485e-a934-678d7d0cadb9" providerId="ADAL" clId="{44A992D7-8BC8-4D8F-A5F0-25383D8D8234}" dt="2023-09-25T13:03:01.194" v="2468" actId="1076"/>
          <ac:spMkLst>
            <pc:docMk/>
            <pc:sldMk cId="1856314060" sldId="314"/>
            <ac:spMk id="12" creationId="{0A89B7D2-D98E-1C23-9B26-3A6AE24893D9}"/>
          </ac:spMkLst>
        </pc:spChg>
        <pc:spChg chg="add mod">
          <ac:chgData name="Werth, Kyle" userId="caf61abf-47b0-485e-a934-678d7d0cadb9" providerId="ADAL" clId="{44A992D7-8BC8-4D8F-A5F0-25383D8D8234}" dt="2023-09-25T13:00:41.386" v="2329" actId="14100"/>
          <ac:spMkLst>
            <pc:docMk/>
            <pc:sldMk cId="1856314060" sldId="314"/>
            <ac:spMk id="13" creationId="{D56068C1-2244-F46C-2FE8-41064FC63D46}"/>
          </ac:spMkLst>
        </pc:spChg>
        <pc:spChg chg="add mod">
          <ac:chgData name="Werth, Kyle" userId="caf61abf-47b0-485e-a934-678d7d0cadb9" providerId="ADAL" clId="{44A992D7-8BC8-4D8F-A5F0-25383D8D8234}" dt="2023-09-25T12:59:35.235" v="2045" actId="20577"/>
          <ac:spMkLst>
            <pc:docMk/>
            <pc:sldMk cId="1856314060" sldId="314"/>
            <ac:spMk id="14" creationId="{53FA0677-A1FB-6A8F-B960-EC97EB51A92C}"/>
          </ac:spMkLst>
        </pc:spChg>
        <pc:spChg chg="add mod">
          <ac:chgData name="Werth, Kyle" userId="caf61abf-47b0-485e-a934-678d7d0cadb9" providerId="ADAL" clId="{44A992D7-8BC8-4D8F-A5F0-25383D8D8234}" dt="2023-09-25T13:04:09.130" v="2667" actId="1076"/>
          <ac:spMkLst>
            <pc:docMk/>
            <pc:sldMk cId="1856314060" sldId="314"/>
            <ac:spMk id="15" creationId="{87004CCF-61D9-7F0D-B39C-DB57C2861F34}"/>
          </ac:spMkLst>
        </pc:spChg>
        <pc:spChg chg="mod">
          <ac:chgData name="Werth, Kyle" userId="caf61abf-47b0-485e-a934-678d7d0cadb9" providerId="ADAL" clId="{44A992D7-8BC8-4D8F-A5F0-25383D8D8234}" dt="2023-09-25T12:55:45.547" v="1568" actId="1076"/>
          <ac:spMkLst>
            <pc:docMk/>
            <pc:sldMk cId="1856314060" sldId="314"/>
            <ac:spMk id="20" creationId="{184F3FD5-57F6-429C-8A79-BC3E161F9645}"/>
          </ac:spMkLst>
        </pc:spChg>
        <pc:spChg chg="del">
          <ac:chgData name="Werth, Kyle" userId="caf61abf-47b0-485e-a934-678d7d0cadb9" providerId="ADAL" clId="{44A992D7-8BC8-4D8F-A5F0-25383D8D8234}" dt="2023-09-25T12:50:31.339" v="1417" actId="478"/>
          <ac:spMkLst>
            <pc:docMk/>
            <pc:sldMk cId="1856314060" sldId="314"/>
            <ac:spMk id="22" creationId="{8931DDA4-6E0A-4CD6-92DA-3787D0A645B7}"/>
          </ac:spMkLst>
        </pc:spChg>
        <pc:spChg chg="mod">
          <ac:chgData name="Werth, Kyle" userId="caf61abf-47b0-485e-a934-678d7d0cadb9" providerId="ADAL" clId="{44A992D7-8BC8-4D8F-A5F0-25383D8D8234}" dt="2023-09-25T12:55:39.227" v="1566" actId="1076"/>
          <ac:spMkLst>
            <pc:docMk/>
            <pc:sldMk cId="1856314060" sldId="314"/>
            <ac:spMk id="24" creationId="{8DC04250-3EFF-4260-841A-83A3745A39B7}"/>
          </ac:spMkLst>
        </pc:spChg>
        <pc:spChg chg="mod">
          <ac:chgData name="Werth, Kyle" userId="caf61abf-47b0-485e-a934-678d7d0cadb9" providerId="ADAL" clId="{44A992D7-8BC8-4D8F-A5F0-25383D8D8234}" dt="2023-09-25T12:55:29.828" v="1563" actId="1076"/>
          <ac:spMkLst>
            <pc:docMk/>
            <pc:sldMk cId="1856314060" sldId="314"/>
            <ac:spMk id="26" creationId="{70414E17-AF31-4773-9D9B-6F287966BFED}"/>
          </ac:spMkLst>
        </pc:spChg>
        <pc:spChg chg="mod">
          <ac:chgData name="Werth, Kyle" userId="caf61abf-47b0-485e-a934-678d7d0cadb9" providerId="ADAL" clId="{44A992D7-8BC8-4D8F-A5F0-25383D8D8234}" dt="2023-09-25T12:54:29.325" v="1485" actId="1076"/>
          <ac:spMkLst>
            <pc:docMk/>
            <pc:sldMk cId="1856314060" sldId="314"/>
            <ac:spMk id="28" creationId="{9A460E96-6DE9-4695-B9AA-33D872B9AE91}"/>
          </ac:spMkLst>
        </pc:spChg>
        <pc:spChg chg="mod">
          <ac:chgData name="Werth, Kyle" userId="caf61abf-47b0-485e-a934-678d7d0cadb9" providerId="ADAL" clId="{44A992D7-8BC8-4D8F-A5F0-25383D8D8234}" dt="2023-09-25T12:54:21.606" v="1483" actId="1076"/>
          <ac:spMkLst>
            <pc:docMk/>
            <pc:sldMk cId="1856314060" sldId="314"/>
            <ac:spMk id="30" creationId="{73AA3A47-BB43-4280-BD7B-7095FEBBBCF2}"/>
          </ac:spMkLst>
        </pc:spChg>
        <pc:spChg chg="mod">
          <ac:chgData name="Werth, Kyle" userId="caf61abf-47b0-485e-a934-678d7d0cadb9" providerId="ADAL" clId="{44A992D7-8BC8-4D8F-A5F0-25383D8D8234}" dt="2023-09-25T12:54:10.544" v="1480" actId="1076"/>
          <ac:spMkLst>
            <pc:docMk/>
            <pc:sldMk cId="1856314060" sldId="314"/>
            <ac:spMk id="32" creationId="{0D4AF445-4FAA-4F77-90FF-71B4790DF651}"/>
          </ac:spMkLst>
        </pc:spChg>
        <pc:spChg chg="del">
          <ac:chgData name="Werth, Kyle" userId="caf61abf-47b0-485e-a934-678d7d0cadb9" providerId="ADAL" clId="{44A992D7-8BC8-4D8F-A5F0-25383D8D8234}" dt="2023-09-25T12:50:32.616" v="1418" actId="478"/>
          <ac:spMkLst>
            <pc:docMk/>
            <pc:sldMk cId="1856314060" sldId="314"/>
            <ac:spMk id="34" creationId="{5160F8B1-281B-40FE-913B-79806DCEB6E0}"/>
          </ac:spMkLst>
        </pc:spChg>
        <pc:spChg chg="del">
          <ac:chgData name="Werth, Kyle" userId="caf61abf-47b0-485e-a934-678d7d0cadb9" providerId="ADAL" clId="{44A992D7-8BC8-4D8F-A5F0-25383D8D8234}" dt="2023-09-25T12:50:30.125" v="1416" actId="478"/>
          <ac:spMkLst>
            <pc:docMk/>
            <pc:sldMk cId="1856314060" sldId="314"/>
            <ac:spMk id="36" creationId="{12A74B3C-CA43-40B8-8377-A34C10C16B69}"/>
          </ac:spMkLst>
        </pc:spChg>
        <pc:spChg chg="del">
          <ac:chgData name="Werth, Kyle" userId="caf61abf-47b0-485e-a934-678d7d0cadb9" providerId="ADAL" clId="{44A992D7-8BC8-4D8F-A5F0-25383D8D8234}" dt="2023-09-25T12:50:39.223" v="1423" actId="478"/>
          <ac:spMkLst>
            <pc:docMk/>
            <pc:sldMk cId="1856314060" sldId="314"/>
            <ac:spMk id="38" creationId="{06F5B9A6-704C-47AE-B230-105F31223C1A}"/>
          </ac:spMkLst>
        </pc:spChg>
        <pc:spChg chg="del">
          <ac:chgData name="Werth, Kyle" userId="caf61abf-47b0-485e-a934-678d7d0cadb9" providerId="ADAL" clId="{44A992D7-8BC8-4D8F-A5F0-25383D8D8234}" dt="2023-09-25T12:50:42.266" v="1425" actId="478"/>
          <ac:spMkLst>
            <pc:docMk/>
            <pc:sldMk cId="1856314060" sldId="314"/>
            <ac:spMk id="40" creationId="{C9ADA53C-9ACF-479A-B6E8-7BB006F022D1}"/>
          </ac:spMkLst>
        </pc:spChg>
        <pc:spChg chg="del">
          <ac:chgData name="Werth, Kyle" userId="caf61abf-47b0-485e-a934-678d7d0cadb9" providerId="ADAL" clId="{44A992D7-8BC8-4D8F-A5F0-25383D8D8234}" dt="2023-09-25T12:50:44.570" v="1427" actId="478"/>
          <ac:spMkLst>
            <pc:docMk/>
            <pc:sldMk cId="1856314060" sldId="314"/>
            <ac:spMk id="42" creationId="{4A4865DF-B1A5-4498-AB0B-F562ECEB9425}"/>
          </ac:spMkLst>
        </pc:spChg>
        <pc:spChg chg="mod">
          <ac:chgData name="Werth, Kyle" userId="caf61abf-47b0-485e-a934-678d7d0cadb9" providerId="ADAL" clId="{44A992D7-8BC8-4D8F-A5F0-25383D8D8234}" dt="2023-09-25T15:35:38.899" v="7321" actId="20577"/>
          <ac:spMkLst>
            <pc:docMk/>
            <pc:sldMk cId="1856314060" sldId="314"/>
            <ac:spMk id="44" creationId="{AB2D8CCC-2870-4227-ABD9-02D24FF59C9D}"/>
          </ac:spMkLst>
        </pc:spChg>
        <pc:spChg chg="mod">
          <ac:chgData name="Werth, Kyle" userId="caf61abf-47b0-485e-a934-678d7d0cadb9" providerId="ADAL" clId="{44A992D7-8BC8-4D8F-A5F0-25383D8D8234}" dt="2023-09-25T12:53:07.038" v="1458" actId="14100"/>
          <ac:spMkLst>
            <pc:docMk/>
            <pc:sldMk cId="1856314060" sldId="314"/>
            <ac:spMk id="45" creationId="{04CA3F56-6B4F-4DFF-B133-DBA85DE6850E}"/>
          </ac:spMkLst>
        </pc:spChg>
        <pc:spChg chg="mod">
          <ac:chgData name="Werth, Kyle" userId="caf61abf-47b0-485e-a934-678d7d0cadb9" providerId="ADAL" clId="{44A992D7-8BC8-4D8F-A5F0-25383D8D8234}" dt="2023-09-25T12:55:35.783" v="1565" actId="1076"/>
          <ac:spMkLst>
            <pc:docMk/>
            <pc:sldMk cId="1856314060" sldId="314"/>
            <ac:spMk id="46" creationId="{72A33B70-9718-4660-A2AE-8C514CC59259}"/>
          </ac:spMkLst>
        </pc:spChg>
        <pc:spChg chg="mod">
          <ac:chgData name="Werth, Kyle" userId="caf61abf-47b0-485e-a934-678d7d0cadb9" providerId="ADAL" clId="{44A992D7-8BC8-4D8F-A5F0-25383D8D8234}" dt="2023-09-25T13:37:53.797" v="7310" actId="20577"/>
          <ac:spMkLst>
            <pc:docMk/>
            <pc:sldMk cId="1856314060" sldId="314"/>
            <ac:spMk id="48" creationId="{271910E1-1CD0-4263-8B65-DF80AB091A84}"/>
          </ac:spMkLst>
        </pc:spChg>
        <pc:spChg chg="mod">
          <ac:chgData name="Werth, Kyle" userId="caf61abf-47b0-485e-a934-678d7d0cadb9" providerId="ADAL" clId="{44A992D7-8BC8-4D8F-A5F0-25383D8D8234}" dt="2023-09-25T12:54:18.548" v="1482" actId="1076"/>
          <ac:spMkLst>
            <pc:docMk/>
            <pc:sldMk cId="1856314060" sldId="314"/>
            <ac:spMk id="50" creationId="{C8B5CD73-11BC-43DA-910C-ABCDC49C4233}"/>
          </ac:spMkLst>
        </pc:spChg>
        <pc:spChg chg="mod">
          <ac:chgData name="Werth, Kyle" userId="caf61abf-47b0-485e-a934-678d7d0cadb9" providerId="ADAL" clId="{44A992D7-8BC8-4D8F-A5F0-25383D8D8234}" dt="2023-09-25T12:54:25.887" v="1484" actId="1076"/>
          <ac:spMkLst>
            <pc:docMk/>
            <pc:sldMk cId="1856314060" sldId="314"/>
            <ac:spMk id="52" creationId="{A4F85F2D-21EB-430E-87FA-3C2988015BD5}"/>
          </ac:spMkLst>
        </pc:spChg>
        <pc:spChg chg="mod">
          <ac:chgData name="Werth, Kyle" userId="caf61abf-47b0-485e-a934-678d7d0cadb9" providerId="ADAL" clId="{44A992D7-8BC8-4D8F-A5F0-25383D8D8234}" dt="2023-09-25T13:04:38.705" v="2677" actId="20577"/>
          <ac:spMkLst>
            <pc:docMk/>
            <pc:sldMk cId="1856314060" sldId="314"/>
            <ac:spMk id="54" creationId="{A9BECB44-1C03-468E-9519-E27DEFF7D5F1}"/>
          </ac:spMkLst>
        </pc:spChg>
        <pc:spChg chg="del mod">
          <ac:chgData name="Werth, Kyle" userId="caf61abf-47b0-485e-a934-678d7d0cadb9" providerId="ADAL" clId="{44A992D7-8BC8-4D8F-A5F0-25383D8D8234}" dt="2023-09-25T12:50:33.461" v="1419" actId="478"/>
          <ac:spMkLst>
            <pc:docMk/>
            <pc:sldMk cId="1856314060" sldId="314"/>
            <ac:spMk id="56" creationId="{B91474A0-3948-4481-B3F1-1BD1F9FD5596}"/>
          </ac:spMkLst>
        </pc:spChg>
        <pc:spChg chg="del mod">
          <ac:chgData name="Werth, Kyle" userId="caf61abf-47b0-485e-a934-678d7d0cadb9" providerId="ADAL" clId="{44A992D7-8BC8-4D8F-A5F0-25383D8D8234}" dt="2023-09-25T12:50:34.647" v="1420" actId="478"/>
          <ac:spMkLst>
            <pc:docMk/>
            <pc:sldMk cId="1856314060" sldId="314"/>
            <ac:spMk id="58" creationId="{8A985E6F-8992-46C8-A3A9-0252AC0BD256}"/>
          </ac:spMkLst>
        </pc:spChg>
        <pc:spChg chg="del mod">
          <ac:chgData name="Werth, Kyle" userId="caf61abf-47b0-485e-a934-678d7d0cadb9" providerId="ADAL" clId="{44A992D7-8BC8-4D8F-A5F0-25383D8D8234}" dt="2023-09-25T12:50:29.135" v="1415" actId="478"/>
          <ac:spMkLst>
            <pc:docMk/>
            <pc:sldMk cId="1856314060" sldId="314"/>
            <ac:spMk id="60" creationId="{FCB6B85C-AD04-4022-B4E1-7CDFE4556405}"/>
          </ac:spMkLst>
        </pc:spChg>
        <pc:spChg chg="del mod">
          <ac:chgData name="Werth, Kyle" userId="caf61abf-47b0-485e-a934-678d7d0cadb9" providerId="ADAL" clId="{44A992D7-8BC8-4D8F-A5F0-25383D8D8234}" dt="2023-09-25T12:50:41.029" v="1424" actId="478"/>
          <ac:spMkLst>
            <pc:docMk/>
            <pc:sldMk cId="1856314060" sldId="314"/>
            <ac:spMk id="62" creationId="{04CD836B-A190-4A59-9ACF-3B40EAEA9BCB}"/>
          </ac:spMkLst>
        </pc:spChg>
        <pc:spChg chg="del mod">
          <ac:chgData name="Werth, Kyle" userId="caf61abf-47b0-485e-a934-678d7d0cadb9" providerId="ADAL" clId="{44A992D7-8BC8-4D8F-A5F0-25383D8D8234}" dt="2023-09-25T12:50:43.333" v="1426" actId="478"/>
          <ac:spMkLst>
            <pc:docMk/>
            <pc:sldMk cId="1856314060" sldId="314"/>
            <ac:spMk id="64" creationId="{CA49F82E-F0CC-4890-8686-8F661F8C7332}"/>
          </ac:spMkLst>
        </pc:spChg>
        <pc:spChg chg="del">
          <ac:chgData name="Werth, Kyle" userId="caf61abf-47b0-485e-a934-678d7d0cadb9" providerId="ADAL" clId="{44A992D7-8BC8-4D8F-A5F0-25383D8D8234}" dt="2023-09-25T12:50:45.665" v="1428" actId="478"/>
          <ac:spMkLst>
            <pc:docMk/>
            <pc:sldMk cId="1856314060" sldId="314"/>
            <ac:spMk id="66" creationId="{CA92DCAA-7A96-4807-96C2-97D8D1B18BDD}"/>
          </ac:spMkLst>
        </pc:spChg>
        <pc:spChg chg="mod">
          <ac:chgData name="Werth, Kyle" userId="caf61abf-47b0-485e-a934-678d7d0cadb9" providerId="ADAL" clId="{44A992D7-8BC8-4D8F-A5F0-25383D8D8234}" dt="2023-09-25T12:57:43.675" v="1806" actId="20577"/>
          <ac:spMkLst>
            <pc:docMk/>
            <pc:sldMk cId="1856314060" sldId="314"/>
            <ac:spMk id="68" creationId="{C9097234-38E0-4114-A29F-508805824B65}"/>
          </ac:spMkLst>
        </pc:spChg>
        <pc:spChg chg="mod">
          <ac:chgData name="Werth, Kyle" userId="caf61abf-47b0-485e-a934-678d7d0cadb9" providerId="ADAL" clId="{44A992D7-8BC8-4D8F-A5F0-25383D8D8234}" dt="2023-09-25T13:37:41.719" v="7294" actId="27636"/>
          <ac:spMkLst>
            <pc:docMk/>
            <pc:sldMk cId="1856314060" sldId="314"/>
            <ac:spMk id="76" creationId="{EB84A30F-F3B0-42F4-8DF6-3D9E61AB0E01}"/>
          </ac:spMkLst>
        </pc:spChg>
        <pc:spChg chg="mod">
          <ac:chgData name="Werth, Kyle" userId="caf61abf-47b0-485e-a934-678d7d0cadb9" providerId="ADAL" clId="{44A992D7-8BC8-4D8F-A5F0-25383D8D8234}" dt="2023-09-25T13:37:47.279" v="7308" actId="27636"/>
          <ac:spMkLst>
            <pc:docMk/>
            <pc:sldMk cId="1856314060" sldId="314"/>
            <ac:spMk id="78" creationId="{0BEEF0A5-2CB1-4246-A58F-DA45646140C6}"/>
          </ac:spMkLst>
        </pc:spChg>
        <pc:spChg chg="del mod">
          <ac:chgData name="Werth, Kyle" userId="caf61abf-47b0-485e-a934-678d7d0cadb9" providerId="ADAL" clId="{44A992D7-8BC8-4D8F-A5F0-25383D8D8234}" dt="2023-09-25T12:50:36.524" v="1421" actId="478"/>
          <ac:spMkLst>
            <pc:docMk/>
            <pc:sldMk cId="1856314060" sldId="314"/>
            <ac:spMk id="80" creationId="{F7438FF9-EC22-4A3F-ADDB-34D6A1CA0020}"/>
          </ac:spMkLst>
        </pc:spChg>
        <pc:spChg chg="del mod">
          <ac:chgData name="Werth, Kyle" userId="caf61abf-47b0-485e-a934-678d7d0cadb9" providerId="ADAL" clId="{44A992D7-8BC8-4D8F-A5F0-25383D8D8234}" dt="2023-09-25T12:50:38" v="1422" actId="478"/>
          <ac:spMkLst>
            <pc:docMk/>
            <pc:sldMk cId="1856314060" sldId="314"/>
            <ac:spMk id="82" creationId="{6063F1E3-11C4-4E56-B839-26CD88F2ACF7}"/>
          </ac:spMkLst>
        </pc:spChg>
        <pc:spChg chg="mod">
          <ac:chgData name="Werth, Kyle" userId="caf61abf-47b0-485e-a934-678d7d0cadb9" providerId="ADAL" clId="{44A992D7-8BC8-4D8F-A5F0-25383D8D8234}" dt="2023-09-25T12:53:24.166" v="1463" actId="14100"/>
          <ac:spMkLst>
            <pc:docMk/>
            <pc:sldMk cId="1856314060" sldId="314"/>
            <ac:spMk id="91" creationId="{C156482F-4317-491F-AFBA-E1AC4F3EE213}"/>
          </ac:spMkLst>
        </pc:spChg>
        <pc:spChg chg="del">
          <ac:chgData name="Werth, Kyle" userId="caf61abf-47b0-485e-a934-678d7d0cadb9" providerId="ADAL" clId="{44A992D7-8BC8-4D8F-A5F0-25383D8D8234}" dt="2023-09-25T12:50:25.297" v="1413" actId="478"/>
          <ac:spMkLst>
            <pc:docMk/>
            <pc:sldMk cId="1856314060" sldId="314"/>
            <ac:spMk id="95" creationId="{C4F6EFBC-D760-468D-9BF7-FAAD40BF5D52}"/>
          </ac:spMkLst>
        </pc:spChg>
        <pc:spChg chg="del">
          <ac:chgData name="Werth, Kyle" userId="caf61abf-47b0-485e-a934-678d7d0cadb9" providerId="ADAL" clId="{44A992D7-8BC8-4D8F-A5F0-25383D8D8234}" dt="2023-09-25T12:50:47.675" v="1429" actId="478"/>
          <ac:spMkLst>
            <pc:docMk/>
            <pc:sldMk cId="1856314060" sldId="314"/>
            <ac:spMk id="99" creationId="{3A80BA8B-9E64-46F6-BB41-F59F1B3E9783}"/>
          </ac:spMkLst>
        </pc:spChg>
      </pc:sldChg>
      <pc:sldChg chg="modSp mod">
        <pc:chgData name="Werth, Kyle" userId="caf61abf-47b0-485e-a934-678d7d0cadb9" providerId="ADAL" clId="{44A992D7-8BC8-4D8F-A5F0-25383D8D8234}" dt="2023-09-25T13:31:12.595" v="7165" actId="20577"/>
        <pc:sldMkLst>
          <pc:docMk/>
          <pc:sldMk cId="1110251285" sldId="325"/>
        </pc:sldMkLst>
        <pc:spChg chg="mod">
          <ac:chgData name="Werth, Kyle" userId="caf61abf-47b0-485e-a934-678d7d0cadb9" providerId="ADAL" clId="{44A992D7-8BC8-4D8F-A5F0-25383D8D8234}" dt="2023-09-25T13:31:12.595" v="7165" actId="20577"/>
          <ac:spMkLst>
            <pc:docMk/>
            <pc:sldMk cId="1110251285" sldId="325"/>
            <ac:spMk id="11" creationId="{3D9E7E43-0082-4819-947F-94AD5664FC83}"/>
          </ac:spMkLst>
        </pc:spChg>
      </pc:sldChg>
      <pc:sldChg chg="del">
        <pc:chgData name="Werth, Kyle" userId="caf61abf-47b0-485e-a934-678d7d0cadb9" providerId="ADAL" clId="{44A992D7-8BC8-4D8F-A5F0-25383D8D8234}" dt="2023-09-25T13:30:49.439" v="7102" actId="47"/>
        <pc:sldMkLst>
          <pc:docMk/>
          <pc:sldMk cId="4101399790" sldId="326"/>
        </pc:sldMkLst>
      </pc:sldChg>
      <pc:sldChg chg="addSp delSp modSp mod">
        <pc:chgData name="Werth, Kyle" userId="caf61abf-47b0-485e-a934-678d7d0cadb9" providerId="ADAL" clId="{44A992D7-8BC8-4D8F-A5F0-25383D8D8234}" dt="2023-09-25T13:37:28.273" v="7277" actId="1076"/>
        <pc:sldMkLst>
          <pc:docMk/>
          <pc:sldMk cId="2854432620" sldId="327"/>
        </pc:sldMkLst>
        <pc:spChg chg="add mod">
          <ac:chgData name="Werth, Kyle" userId="caf61abf-47b0-485e-a934-678d7d0cadb9" providerId="ADAL" clId="{44A992D7-8BC8-4D8F-A5F0-25383D8D8234}" dt="2023-09-25T13:37:28.273" v="7277" actId="1076"/>
          <ac:spMkLst>
            <pc:docMk/>
            <pc:sldMk cId="2854432620" sldId="327"/>
            <ac:spMk id="2" creationId="{B0EA4A25-4FF9-62F3-D63D-18082C1106F4}"/>
          </ac:spMkLst>
        </pc:spChg>
        <pc:spChg chg="mod">
          <ac:chgData name="Werth, Kyle" userId="caf61abf-47b0-485e-a934-678d7d0cadb9" providerId="ADAL" clId="{44A992D7-8BC8-4D8F-A5F0-25383D8D8234}" dt="2023-09-25T13:37:17.536" v="7276" actId="1076"/>
          <ac:spMkLst>
            <pc:docMk/>
            <pc:sldMk cId="2854432620" sldId="327"/>
            <ac:spMk id="5" creationId="{91EF53E3-F88C-4203-A489-8C9D57513DF6}"/>
          </ac:spMkLst>
        </pc:spChg>
        <pc:spChg chg="add del mod">
          <ac:chgData name="Werth, Kyle" userId="caf61abf-47b0-485e-a934-678d7d0cadb9" providerId="ADAL" clId="{44A992D7-8BC8-4D8F-A5F0-25383D8D8234}" dt="2023-09-25T12:41:49.366" v="593" actId="478"/>
          <ac:spMkLst>
            <pc:docMk/>
            <pc:sldMk cId="2854432620" sldId="327"/>
            <ac:spMk id="6" creationId="{118F0286-3DBA-5CD7-0F0D-534246AEB8E9}"/>
          </ac:spMkLst>
        </pc:spChg>
        <pc:spChg chg="del">
          <ac:chgData name="Werth, Kyle" userId="caf61abf-47b0-485e-a934-678d7d0cadb9" providerId="ADAL" clId="{44A992D7-8BC8-4D8F-A5F0-25383D8D8234}" dt="2023-09-25T12:41:45.830" v="592" actId="478"/>
          <ac:spMkLst>
            <pc:docMk/>
            <pc:sldMk cId="2854432620" sldId="327"/>
            <ac:spMk id="8" creationId="{6F03AADD-A4FE-4CE8-944C-3F9C9777F0AB}"/>
          </ac:spMkLst>
        </pc:spChg>
        <pc:picChg chg="mod">
          <ac:chgData name="Werth, Kyle" userId="caf61abf-47b0-485e-a934-678d7d0cadb9" providerId="ADAL" clId="{44A992D7-8BC8-4D8F-A5F0-25383D8D8234}" dt="2023-09-25T12:45:15.129" v="1117" actId="1076"/>
          <ac:picMkLst>
            <pc:docMk/>
            <pc:sldMk cId="2854432620" sldId="327"/>
            <ac:picMk id="4" creationId="{5EAB7860-C105-46A8-8B51-C886DCFAB528}"/>
          </ac:picMkLst>
        </pc:picChg>
      </pc:sldChg>
      <pc:sldChg chg="modSp mod">
        <pc:chgData name="Werth, Kyle" userId="caf61abf-47b0-485e-a934-678d7d0cadb9" providerId="ADAL" clId="{44A992D7-8BC8-4D8F-A5F0-25383D8D8234}" dt="2023-09-25T13:34:34.793" v="7169" actId="20577"/>
        <pc:sldMkLst>
          <pc:docMk/>
          <pc:sldMk cId="1632604440" sldId="328"/>
        </pc:sldMkLst>
        <pc:graphicFrameChg chg="modGraphic">
          <ac:chgData name="Werth, Kyle" userId="caf61abf-47b0-485e-a934-678d7d0cadb9" providerId="ADAL" clId="{44A992D7-8BC8-4D8F-A5F0-25383D8D8234}" dt="2023-09-25T13:34:34.793" v="7169" actId="20577"/>
          <ac:graphicFrameMkLst>
            <pc:docMk/>
            <pc:sldMk cId="1632604440" sldId="328"/>
            <ac:graphicFrameMk id="3" creationId="{42438D48-D9DC-6377-75E9-8DC9C4073A04}"/>
          </ac:graphicFrameMkLst>
        </pc:graphicFrameChg>
      </pc:sldChg>
      <pc:sldChg chg="addSp delSp modSp add mod">
        <pc:chgData name="Werth, Kyle" userId="caf61abf-47b0-485e-a934-678d7d0cadb9" providerId="ADAL" clId="{44A992D7-8BC8-4D8F-A5F0-25383D8D8234}" dt="2023-09-25T13:20:03.808" v="5157" actId="20577"/>
        <pc:sldMkLst>
          <pc:docMk/>
          <pc:sldMk cId="321540950" sldId="329"/>
        </pc:sldMkLst>
        <pc:spChg chg="mod">
          <ac:chgData name="Werth, Kyle" userId="caf61abf-47b0-485e-a934-678d7d0cadb9" providerId="ADAL" clId="{44A992D7-8BC8-4D8F-A5F0-25383D8D8234}" dt="2023-09-25T13:16:16.007" v="4254" actId="20577"/>
          <ac:spMkLst>
            <pc:docMk/>
            <pc:sldMk cId="321540950" sldId="329"/>
            <ac:spMk id="3" creationId="{E7323282-107B-F90D-A93D-F62044B794B0}"/>
          </ac:spMkLst>
        </pc:spChg>
        <pc:spChg chg="del">
          <ac:chgData name="Werth, Kyle" userId="caf61abf-47b0-485e-a934-678d7d0cadb9" providerId="ADAL" clId="{44A992D7-8BC8-4D8F-A5F0-25383D8D8234}" dt="2023-09-25T13:17:20.470" v="4454" actId="478"/>
          <ac:spMkLst>
            <pc:docMk/>
            <pc:sldMk cId="321540950" sldId="329"/>
            <ac:spMk id="4" creationId="{C1A48C5D-5033-61B4-8E9F-2FF99C409EA0}"/>
          </ac:spMkLst>
        </pc:spChg>
        <pc:spChg chg="add del mod">
          <ac:chgData name="Werth, Kyle" userId="caf61abf-47b0-485e-a934-678d7d0cadb9" providerId="ADAL" clId="{44A992D7-8BC8-4D8F-A5F0-25383D8D8234}" dt="2023-09-25T13:17:25.731" v="4456" actId="478"/>
          <ac:spMkLst>
            <pc:docMk/>
            <pc:sldMk cId="321540950" sldId="329"/>
            <ac:spMk id="6" creationId="{9648D24F-6326-0266-7101-735CB36E0E67}"/>
          </ac:spMkLst>
        </pc:spChg>
        <pc:spChg chg="mod">
          <ac:chgData name="Werth, Kyle" userId="caf61abf-47b0-485e-a934-678d7d0cadb9" providerId="ADAL" clId="{44A992D7-8BC8-4D8F-A5F0-25383D8D8234}" dt="2023-09-25T13:19:59.318" v="5155" actId="1076"/>
          <ac:spMkLst>
            <pc:docMk/>
            <pc:sldMk cId="321540950" sldId="329"/>
            <ac:spMk id="8" creationId="{96982E48-3FB5-4F2E-AE87-E5E083865796}"/>
          </ac:spMkLst>
        </pc:spChg>
        <pc:spChg chg="del">
          <ac:chgData name="Werth, Kyle" userId="caf61abf-47b0-485e-a934-678d7d0cadb9" providerId="ADAL" clId="{44A992D7-8BC8-4D8F-A5F0-25383D8D8234}" dt="2023-09-25T13:17:22.329" v="4455" actId="478"/>
          <ac:spMkLst>
            <pc:docMk/>
            <pc:sldMk cId="321540950" sldId="329"/>
            <ac:spMk id="9" creationId="{8127DC06-E3ED-47AA-A80C-6DC3AB8A23D3}"/>
          </ac:spMkLst>
        </pc:spChg>
        <pc:spChg chg="mod">
          <ac:chgData name="Werth, Kyle" userId="caf61abf-47b0-485e-a934-678d7d0cadb9" providerId="ADAL" clId="{44A992D7-8BC8-4D8F-A5F0-25383D8D8234}" dt="2023-09-25T13:20:03.808" v="5157" actId="20577"/>
          <ac:spMkLst>
            <pc:docMk/>
            <pc:sldMk cId="321540950" sldId="329"/>
            <ac:spMk id="11" creationId="{C42BCCC6-6D52-4984-A92F-8B1A8A903210}"/>
          </ac:spMkLst>
        </pc:spChg>
        <pc:spChg chg="mod">
          <ac:chgData name="Werth, Kyle" userId="caf61abf-47b0-485e-a934-678d7d0cadb9" providerId="ADAL" clId="{44A992D7-8BC8-4D8F-A5F0-25383D8D8234}" dt="2023-09-25T13:19:52.569" v="5154" actId="20577"/>
          <ac:spMkLst>
            <pc:docMk/>
            <pc:sldMk cId="321540950" sldId="329"/>
            <ac:spMk id="13" creationId="{35E2CA68-BFC9-485F-A53E-F4C27258EF06}"/>
          </ac:spMkLst>
        </pc:spChg>
      </pc:sldChg>
      <pc:sldChg chg="addSp delSp modSp new mod">
        <pc:chgData name="Werth, Kyle" userId="caf61abf-47b0-485e-a934-678d7d0cadb9" providerId="ADAL" clId="{44A992D7-8BC8-4D8F-A5F0-25383D8D8234}" dt="2023-09-25T13:27:50.129" v="6524" actId="1076"/>
        <pc:sldMkLst>
          <pc:docMk/>
          <pc:sldMk cId="1387012475" sldId="330"/>
        </pc:sldMkLst>
        <pc:spChg chg="del">
          <ac:chgData name="Werth, Kyle" userId="caf61abf-47b0-485e-a934-678d7d0cadb9" providerId="ADAL" clId="{44A992D7-8BC8-4D8F-A5F0-25383D8D8234}" dt="2023-09-25T13:20:40.705" v="5159"/>
          <ac:spMkLst>
            <pc:docMk/>
            <pc:sldMk cId="1387012475" sldId="330"/>
            <ac:spMk id="2" creationId="{A2970C2A-F480-2651-3AEA-F98348677629}"/>
          </ac:spMkLst>
        </pc:spChg>
        <pc:spChg chg="mod">
          <ac:chgData name="Werth, Kyle" userId="caf61abf-47b0-485e-a934-678d7d0cadb9" providerId="ADAL" clId="{44A992D7-8BC8-4D8F-A5F0-25383D8D8234}" dt="2023-09-25T13:24:43.330" v="5877" actId="1076"/>
          <ac:spMkLst>
            <pc:docMk/>
            <pc:sldMk cId="1387012475" sldId="330"/>
            <ac:spMk id="3" creationId="{86E49022-CBE5-F470-C0A9-D8139651DE50}"/>
          </ac:spMkLst>
        </pc:spChg>
        <pc:graphicFrameChg chg="add mod modGraphic">
          <ac:chgData name="Werth, Kyle" userId="caf61abf-47b0-485e-a934-678d7d0cadb9" providerId="ADAL" clId="{44A992D7-8BC8-4D8F-A5F0-25383D8D8234}" dt="2023-09-25T13:27:50.129" v="6524" actId="1076"/>
          <ac:graphicFrameMkLst>
            <pc:docMk/>
            <pc:sldMk cId="1387012475" sldId="330"/>
            <ac:graphicFrameMk id="4" creationId="{418B092D-231A-2686-3468-37283C71F9DC}"/>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3510785001247227E-2"/>
          <c:y val="3.2857685703153942E-2"/>
          <c:w val="0.95377749658170763"/>
          <c:h val="0.71267740585572792"/>
        </c:manualLayout>
      </c:layout>
      <c:barChart>
        <c:barDir val="col"/>
        <c:grouping val="clustered"/>
        <c:varyColors val="0"/>
        <c:ser>
          <c:idx val="0"/>
          <c:order val="0"/>
          <c:tx>
            <c:strRef>
              <c:f>Sheet1!$B$1</c:f>
              <c:strCache>
                <c:ptCount val="1"/>
                <c:pt idx="0">
                  <c:v>&gt;70%</c:v>
                </c:pt>
              </c:strCache>
            </c:strRef>
          </c:tx>
          <c:spPr>
            <a:solidFill>
              <a:schemeClr val="bg2"/>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100" b="1" i="0" u="none" strike="noStrike" kern="1200" baseline="0">
                    <a:solidFill>
                      <a:schemeClr val="accent4"/>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Sheet1!$A$2:$A$5</c:f>
              <c:strCache>
                <c:ptCount val="4"/>
                <c:pt idx="0">
                  <c:v>1st Period</c:v>
                </c:pt>
                <c:pt idx="1">
                  <c:v>2nd Period</c:v>
                </c:pt>
                <c:pt idx="2">
                  <c:v>3rd Period</c:v>
                </c:pt>
                <c:pt idx="3">
                  <c:v>4th Period</c:v>
                </c:pt>
              </c:strCache>
            </c:strRef>
          </c:cat>
          <c:val>
            <c:numRef>
              <c:f>Sheet1!$B$2:$B$5</c:f>
              <c:numCache>
                <c:formatCode>General</c:formatCode>
                <c:ptCount val="4"/>
                <c:pt idx="0">
                  <c:v>8</c:v>
                </c:pt>
                <c:pt idx="1">
                  <c:v>14</c:v>
                </c:pt>
                <c:pt idx="2">
                  <c:v>10</c:v>
                </c:pt>
                <c:pt idx="3">
                  <c:v>2</c:v>
                </c:pt>
              </c:numCache>
            </c:numRef>
          </c:val>
          <c:extLst>
            <c:ext xmlns:c16="http://schemas.microsoft.com/office/drawing/2014/chart" uri="{C3380CC4-5D6E-409C-BE32-E72D297353CC}">
              <c16:uniqueId val="{00000000-A521-4D15-B41F-EE0A176B77BD}"/>
            </c:ext>
          </c:extLst>
        </c:ser>
        <c:ser>
          <c:idx val="1"/>
          <c:order val="1"/>
          <c:tx>
            <c:strRef>
              <c:f>Sheet1!$C$1</c:f>
              <c:strCache>
                <c:ptCount val="1"/>
                <c:pt idx="0">
                  <c:v>50% - 70%</c:v>
                </c:pt>
              </c:strCache>
            </c:strRef>
          </c:tx>
          <c:spPr>
            <a:solidFill>
              <a:schemeClr val="accent1"/>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100" b="1" i="0" u="none" strike="noStrike" kern="1200" baseline="0">
                    <a:solidFill>
                      <a:schemeClr val="accent4"/>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Sheet1!$A$2:$A$5</c:f>
              <c:strCache>
                <c:ptCount val="4"/>
                <c:pt idx="0">
                  <c:v>1st Period</c:v>
                </c:pt>
                <c:pt idx="1">
                  <c:v>2nd Period</c:v>
                </c:pt>
                <c:pt idx="2">
                  <c:v>3rd Period</c:v>
                </c:pt>
                <c:pt idx="3">
                  <c:v>4th Period</c:v>
                </c:pt>
              </c:strCache>
            </c:strRef>
          </c:cat>
          <c:val>
            <c:numRef>
              <c:f>Sheet1!$C$2:$C$5</c:f>
              <c:numCache>
                <c:formatCode>General</c:formatCode>
                <c:ptCount val="4"/>
                <c:pt idx="0">
                  <c:v>10</c:v>
                </c:pt>
                <c:pt idx="1">
                  <c:v>9</c:v>
                </c:pt>
                <c:pt idx="2">
                  <c:v>10</c:v>
                </c:pt>
                <c:pt idx="3">
                  <c:v>18</c:v>
                </c:pt>
              </c:numCache>
            </c:numRef>
          </c:val>
          <c:extLst>
            <c:ext xmlns:c16="http://schemas.microsoft.com/office/drawing/2014/chart" uri="{C3380CC4-5D6E-409C-BE32-E72D297353CC}">
              <c16:uniqueId val="{00000001-A521-4D15-B41F-EE0A176B77BD}"/>
            </c:ext>
          </c:extLst>
        </c:ser>
        <c:ser>
          <c:idx val="2"/>
          <c:order val="2"/>
          <c:tx>
            <c:strRef>
              <c:f>Sheet1!$D$1</c:f>
              <c:strCache>
                <c:ptCount val="1"/>
                <c:pt idx="0">
                  <c:v>&lt; 50%</c:v>
                </c:pt>
              </c:strCache>
            </c:strRef>
          </c:tx>
          <c:spPr>
            <a:solidFill>
              <a:schemeClr val="accent3"/>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100" b="1" i="0" u="none" strike="noStrike" kern="1200" baseline="0">
                    <a:solidFill>
                      <a:schemeClr val="accent4"/>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Sheet1!$A$2:$A$5</c:f>
              <c:strCache>
                <c:ptCount val="4"/>
                <c:pt idx="0">
                  <c:v>1st Period</c:v>
                </c:pt>
                <c:pt idx="1">
                  <c:v>2nd Period</c:v>
                </c:pt>
                <c:pt idx="2">
                  <c:v>3rd Period</c:v>
                </c:pt>
                <c:pt idx="3">
                  <c:v>4th Period</c:v>
                </c:pt>
              </c:strCache>
            </c:strRef>
          </c:cat>
          <c:val>
            <c:numRef>
              <c:f>Sheet1!$D$2:$D$5</c:f>
              <c:numCache>
                <c:formatCode>General</c:formatCode>
                <c:ptCount val="4"/>
                <c:pt idx="0">
                  <c:v>7</c:v>
                </c:pt>
                <c:pt idx="1">
                  <c:v>2</c:v>
                </c:pt>
                <c:pt idx="2">
                  <c:v>5</c:v>
                </c:pt>
                <c:pt idx="3">
                  <c:v>5</c:v>
                </c:pt>
              </c:numCache>
            </c:numRef>
          </c:val>
          <c:extLst>
            <c:ext xmlns:c16="http://schemas.microsoft.com/office/drawing/2014/chart" uri="{C3380CC4-5D6E-409C-BE32-E72D297353CC}">
              <c16:uniqueId val="{00000002-A521-4D15-B41F-EE0A176B77BD}"/>
            </c:ext>
          </c:extLst>
        </c:ser>
        <c:dLbls>
          <c:dLblPos val="outEnd"/>
          <c:showLegendKey val="0"/>
          <c:showVal val="1"/>
          <c:showCatName val="0"/>
          <c:showSerName val="0"/>
          <c:showPercent val="0"/>
          <c:showBubbleSize val="0"/>
        </c:dLbls>
        <c:gapWidth val="444"/>
        <c:overlap val="-90"/>
        <c:axId val="1111705064"/>
        <c:axId val="1111706704"/>
      </c:barChart>
      <c:catAx>
        <c:axId val="1111705064"/>
        <c:scaling>
          <c:orientation val="minMax"/>
        </c:scaling>
        <c:delete val="0"/>
        <c:axPos val="b"/>
        <c:majorGridlines>
          <c:spPr>
            <a:ln w="9525" cap="flat" cmpd="sng" algn="ctr">
              <a:solidFill>
                <a:srgbClr val="D9D9D9"/>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cap="all" spc="120" normalizeH="0" baseline="0">
                <a:solidFill>
                  <a:schemeClr val="tx1"/>
                </a:solidFill>
                <a:latin typeface="+mn-lt"/>
                <a:ea typeface="+mn-ea"/>
                <a:cs typeface="+mn-cs"/>
              </a:defRPr>
            </a:pPr>
            <a:endParaRPr lang="en-US"/>
          </a:p>
        </c:txPr>
        <c:crossAx val="1111706704"/>
        <c:crosses val="autoZero"/>
        <c:auto val="1"/>
        <c:lblAlgn val="ctr"/>
        <c:lblOffset val="100"/>
        <c:noMultiLvlLbl val="0"/>
      </c:catAx>
      <c:valAx>
        <c:axId val="1111706704"/>
        <c:scaling>
          <c:orientation val="minMax"/>
        </c:scaling>
        <c:delete val="1"/>
        <c:axPos val="l"/>
        <c:numFmt formatCode="General" sourceLinked="1"/>
        <c:majorTickMark val="none"/>
        <c:minorTickMark val="none"/>
        <c:tickLblPos val="nextTo"/>
        <c:crossAx val="1111705064"/>
        <c:crosses val="autoZero"/>
        <c:crossBetween val="between"/>
      </c:valAx>
      <c:spPr>
        <a:noFill/>
        <a:ln>
          <a:noFill/>
        </a:ln>
        <a:effectLst/>
      </c:spPr>
    </c:plotArea>
    <c:legend>
      <c:legendPos val="t"/>
      <c:legendEntry>
        <c:idx val="1"/>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Entry>
      <c:layout>
        <c:manualLayout>
          <c:xMode val="edge"/>
          <c:yMode val="edge"/>
          <c:x val="0.3911946571532115"/>
          <c:y val="0.90002543160365811"/>
          <c:w val="0.2176105915630839"/>
          <c:h val="5.2424130930826256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064"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drawings/drawing1.xml><?xml version="1.0" encoding="utf-8"?>
<c:userShapes xmlns:c="http://schemas.openxmlformats.org/drawingml/2006/chart">
  <cdr:relSizeAnchor xmlns:cdr="http://schemas.openxmlformats.org/drawingml/2006/chartDrawing">
    <cdr:from>
      <cdr:x>0.43928</cdr:x>
      <cdr:y>0</cdr:y>
    </cdr:from>
    <cdr:to>
      <cdr:x>0.68162</cdr:x>
      <cdr:y>0.11723</cdr:y>
    </cdr:to>
    <cdr:sp macro="" textlink="">
      <cdr:nvSpPr>
        <cdr:cNvPr id="2" name="TextBox 1">
          <a:extLst xmlns:a="http://schemas.openxmlformats.org/drawingml/2006/main">
            <a:ext uri="{FF2B5EF4-FFF2-40B4-BE49-F238E27FC236}">
              <a16:creationId xmlns:a16="http://schemas.microsoft.com/office/drawing/2014/main" id="{536002EB-0FDC-B9F3-DBE9-1F82C10900C7}"/>
            </a:ext>
          </a:extLst>
        </cdr:cNvPr>
        <cdr:cNvSpPr txBox="1"/>
      </cdr:nvSpPr>
      <cdr:spPr>
        <a:xfrm xmlns:a="http://schemas.openxmlformats.org/drawingml/2006/main">
          <a:off x="4666664" y="-1768215"/>
          <a:ext cx="2574525" cy="47939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b="1" dirty="0">
              <a:solidFill>
                <a:schemeClr val="tx2"/>
              </a:solidFill>
              <a:latin typeface="ADLaM Display" panose="020B0604020202020204" pitchFamily="2" charset="0"/>
              <a:ea typeface="ADLaM Display" panose="020B0604020202020204" pitchFamily="2" charset="0"/>
              <a:cs typeface="ADLaM Display" panose="020B0604020202020204" pitchFamily="2" charset="0"/>
            </a:rPr>
            <a:t>% correct</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76F666D-E0C2-435B-BAA8-9287F9E5D38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19FEBCAF-CB3F-4928-91AA-D61472F880C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F1077DB-935E-4A0A-947A-D283B9F9F452}" type="datetimeFigureOut">
              <a:rPr lang="en-US" smtClean="0"/>
              <a:t>9/25/2023</a:t>
            </a:fld>
            <a:endParaRPr lang="en-US" dirty="0"/>
          </a:p>
        </p:txBody>
      </p:sp>
      <p:sp>
        <p:nvSpPr>
          <p:cNvPr id="4" name="Footer Placeholder 3">
            <a:extLst>
              <a:ext uri="{FF2B5EF4-FFF2-40B4-BE49-F238E27FC236}">
                <a16:creationId xmlns:a16="http://schemas.microsoft.com/office/drawing/2014/main" id="{69256698-63C6-4CCC-81CB-EA5604C30F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B2467FDA-05D7-4760-A373-5D6AEAAF427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82C0B10-7CAE-41E4-AB02-7E8B1FF2B898}" type="slidenum">
              <a:rPr lang="en-US" smtClean="0"/>
              <a:t>‹#›</a:t>
            </a:fld>
            <a:endParaRPr lang="en-US" dirty="0"/>
          </a:p>
        </p:txBody>
      </p:sp>
    </p:spTree>
    <p:extLst>
      <p:ext uri="{BB962C8B-B14F-4D97-AF65-F5344CB8AC3E}">
        <p14:creationId xmlns:p14="http://schemas.microsoft.com/office/powerpoint/2010/main" val="36875375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9EC30E-1A71-4188-9BE7-E2A64929A436}" type="datetimeFigureOut">
              <a:rPr lang="en-US" noProof="0" smtClean="0"/>
              <a:t>9/25/2023</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30193B-564F-4854-8A52-728F3FB19C85}" type="slidenum">
              <a:rPr lang="en-US" noProof="0" smtClean="0"/>
              <a:t>‹#›</a:t>
            </a:fld>
            <a:endParaRPr lang="en-US" noProof="0" dirty="0"/>
          </a:p>
        </p:txBody>
      </p:sp>
    </p:spTree>
    <p:extLst>
      <p:ext uri="{BB962C8B-B14F-4D97-AF65-F5344CB8AC3E}">
        <p14:creationId xmlns:p14="http://schemas.microsoft.com/office/powerpoint/2010/main" val="36038165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30193B-564F-4854-8A52-728F3FB19C85}" type="slidenum">
              <a:rPr lang="en-US" noProof="0" smtClean="0"/>
              <a:t>1</a:t>
            </a:fld>
            <a:endParaRPr lang="en-US" noProof="0" dirty="0"/>
          </a:p>
        </p:txBody>
      </p:sp>
    </p:spTree>
    <p:extLst>
      <p:ext uri="{BB962C8B-B14F-4D97-AF65-F5344CB8AC3E}">
        <p14:creationId xmlns:p14="http://schemas.microsoft.com/office/powerpoint/2010/main" val="3644206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30193B-564F-4854-8A52-728F3FB19C85}" type="slidenum">
              <a:rPr lang="en-US" noProof="0" smtClean="0"/>
              <a:t>2</a:t>
            </a:fld>
            <a:endParaRPr lang="en-US" noProof="0" dirty="0"/>
          </a:p>
        </p:txBody>
      </p:sp>
    </p:spTree>
    <p:extLst>
      <p:ext uri="{BB962C8B-B14F-4D97-AF65-F5344CB8AC3E}">
        <p14:creationId xmlns:p14="http://schemas.microsoft.com/office/powerpoint/2010/main" val="25079122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30193B-564F-4854-8A52-728F3FB19C85}" type="slidenum">
              <a:rPr lang="en-US" noProof="0" smtClean="0"/>
              <a:t>8</a:t>
            </a:fld>
            <a:endParaRPr lang="en-US" noProof="0" dirty="0"/>
          </a:p>
        </p:txBody>
      </p:sp>
    </p:spTree>
    <p:extLst>
      <p:ext uri="{BB962C8B-B14F-4D97-AF65-F5344CB8AC3E}">
        <p14:creationId xmlns:p14="http://schemas.microsoft.com/office/powerpoint/2010/main" val="41658562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30193B-564F-4854-8A52-728F3FB19C85}" type="slidenum">
              <a:rPr lang="en-US" noProof="0" smtClean="0"/>
              <a:t>12</a:t>
            </a:fld>
            <a:endParaRPr lang="en-US" noProof="0" dirty="0"/>
          </a:p>
        </p:txBody>
      </p:sp>
    </p:spTree>
    <p:extLst>
      <p:ext uri="{BB962C8B-B14F-4D97-AF65-F5344CB8AC3E}">
        <p14:creationId xmlns:p14="http://schemas.microsoft.com/office/powerpoint/2010/main" val="33974404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ustom Layout">
    <p:bg>
      <p:bgPr>
        <a:solidFill>
          <a:schemeClr val="tx1"/>
        </a:solidFill>
        <a:effectLst/>
      </p:bgPr>
    </p:bg>
    <p:spTree>
      <p:nvGrpSpPr>
        <p:cNvPr id="1" name=""/>
        <p:cNvGrpSpPr/>
        <p:nvPr/>
      </p:nvGrpSpPr>
      <p:grpSpPr>
        <a:xfrm>
          <a:off x="0" y="0"/>
          <a:ext cx="0" cy="0"/>
          <a:chOff x="0" y="0"/>
          <a:chExt cx="0" cy="0"/>
        </a:xfrm>
      </p:grpSpPr>
      <p:sp>
        <p:nvSpPr>
          <p:cNvPr id="22" name="Picture Placeholder 21">
            <a:extLst>
              <a:ext uri="{FF2B5EF4-FFF2-40B4-BE49-F238E27FC236}">
                <a16:creationId xmlns:a16="http://schemas.microsoft.com/office/drawing/2014/main" id="{DFA57703-9E4A-48E0-A123-3A5EDC76475C}"/>
              </a:ext>
            </a:extLst>
          </p:cNvPr>
          <p:cNvSpPr>
            <a:spLocks noGrp="1"/>
          </p:cNvSpPr>
          <p:nvPr>
            <p:ph type="pic" sz="quarter" idx="10"/>
          </p:nvPr>
        </p:nvSpPr>
        <p:spPr>
          <a:xfrm>
            <a:off x="0" y="0"/>
            <a:ext cx="12192000" cy="6858000"/>
          </a:xfrm>
          <a:prstGeom prst="rect">
            <a:avLst/>
          </a:prstGeom>
        </p:spPr>
        <p:txBody>
          <a:bodyPr/>
          <a:lstStyle/>
          <a:p>
            <a:r>
              <a:rPr lang="en-US"/>
              <a:t>Click icon to add picture</a:t>
            </a:r>
            <a:endParaRPr lang="en-US" dirty="0"/>
          </a:p>
        </p:txBody>
      </p:sp>
      <p:sp>
        <p:nvSpPr>
          <p:cNvPr id="6" name="Hexagon 5">
            <a:extLst>
              <a:ext uri="{FF2B5EF4-FFF2-40B4-BE49-F238E27FC236}">
                <a16:creationId xmlns:a16="http://schemas.microsoft.com/office/drawing/2014/main" id="{ED61BFD1-C421-442F-ACC0-868D35B02015}"/>
              </a:ext>
            </a:extLst>
          </p:cNvPr>
          <p:cNvSpPr/>
          <p:nvPr userDrawn="1"/>
        </p:nvSpPr>
        <p:spPr>
          <a:xfrm>
            <a:off x="3166402" y="903484"/>
            <a:ext cx="5859196" cy="5051033"/>
          </a:xfrm>
          <a:prstGeom prst="hexagon">
            <a:avLst/>
          </a:prstGeom>
          <a:solidFill>
            <a:schemeClr val="accent5">
              <a:alpha val="40000"/>
            </a:schemeClr>
          </a:solidFill>
          <a:ln w="603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Hexagon 13">
            <a:extLst>
              <a:ext uri="{FF2B5EF4-FFF2-40B4-BE49-F238E27FC236}">
                <a16:creationId xmlns:a16="http://schemas.microsoft.com/office/drawing/2014/main" id="{89B16BC3-CBF9-4BF0-A37A-9F2BB89BED54}"/>
              </a:ext>
            </a:extLst>
          </p:cNvPr>
          <p:cNvSpPr/>
          <p:nvPr userDrawn="1"/>
        </p:nvSpPr>
        <p:spPr>
          <a:xfrm>
            <a:off x="7974278" y="5753530"/>
            <a:ext cx="651613" cy="561736"/>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Hexagon 15">
            <a:extLst>
              <a:ext uri="{FF2B5EF4-FFF2-40B4-BE49-F238E27FC236}">
                <a16:creationId xmlns:a16="http://schemas.microsoft.com/office/drawing/2014/main" id="{80EA9ECE-F57C-4B25-AD19-4F78933A61EC}"/>
              </a:ext>
            </a:extLst>
          </p:cNvPr>
          <p:cNvSpPr/>
          <p:nvPr userDrawn="1"/>
        </p:nvSpPr>
        <p:spPr>
          <a:xfrm>
            <a:off x="2255521" y="2751804"/>
            <a:ext cx="785546" cy="677196"/>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Hexagon 17">
            <a:extLst>
              <a:ext uri="{FF2B5EF4-FFF2-40B4-BE49-F238E27FC236}">
                <a16:creationId xmlns:a16="http://schemas.microsoft.com/office/drawing/2014/main" id="{DCBDF4EA-BFFB-460D-B9A8-45C097E920DA}"/>
              </a:ext>
            </a:extLst>
          </p:cNvPr>
          <p:cNvSpPr/>
          <p:nvPr userDrawn="1"/>
        </p:nvSpPr>
        <p:spPr>
          <a:xfrm>
            <a:off x="8021783" y="671564"/>
            <a:ext cx="392774" cy="338599"/>
          </a:xfrm>
          <a:prstGeom prst="hexagon">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Hexagon 19">
            <a:extLst>
              <a:ext uri="{FF2B5EF4-FFF2-40B4-BE49-F238E27FC236}">
                <a16:creationId xmlns:a16="http://schemas.microsoft.com/office/drawing/2014/main" id="{AB15A15E-528E-4041-8E63-65C0D0398F3A}"/>
              </a:ext>
            </a:extLst>
          </p:cNvPr>
          <p:cNvSpPr/>
          <p:nvPr userDrawn="1"/>
        </p:nvSpPr>
        <p:spPr>
          <a:xfrm>
            <a:off x="2035398" y="3344350"/>
            <a:ext cx="196388" cy="169300"/>
          </a:xfrm>
          <a:prstGeom prst="hexag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 1">
            <a:extLst>
              <a:ext uri="{FF2B5EF4-FFF2-40B4-BE49-F238E27FC236}">
                <a16:creationId xmlns:a16="http://schemas.microsoft.com/office/drawing/2014/main" id="{A7A620BD-CFAD-4100-8C9F-494D15A0A900}"/>
              </a:ext>
            </a:extLst>
          </p:cNvPr>
          <p:cNvSpPr>
            <a:spLocks noGrp="1"/>
          </p:cNvSpPr>
          <p:nvPr>
            <p:ph type="title"/>
          </p:nvPr>
        </p:nvSpPr>
        <p:spPr>
          <a:xfrm>
            <a:off x="4096846" y="2576760"/>
            <a:ext cx="3924935" cy="1695637"/>
          </a:xfrm>
          <a:prstGeom prst="rect">
            <a:avLst/>
          </a:prstGeom>
        </p:spPr>
        <p:txBody>
          <a:bodyPr/>
          <a:lstStyle>
            <a:lvl1pPr>
              <a:spcBef>
                <a:spcPts val="1000"/>
              </a:spcBef>
              <a:defRPr sz="4800" b="1">
                <a:solidFill>
                  <a:schemeClr val="bg1"/>
                </a:solidFill>
              </a:defRPr>
            </a:lvl1pPr>
          </a:lstStyle>
          <a:p>
            <a:r>
              <a:rPr lang="en-US"/>
              <a:t>Click to edit Master title style</a:t>
            </a:r>
            <a:endParaRPr lang="en-US" dirty="0"/>
          </a:p>
        </p:txBody>
      </p:sp>
      <p:sp>
        <p:nvSpPr>
          <p:cNvPr id="24" name="Text Placeholder 23">
            <a:extLst>
              <a:ext uri="{FF2B5EF4-FFF2-40B4-BE49-F238E27FC236}">
                <a16:creationId xmlns:a16="http://schemas.microsoft.com/office/drawing/2014/main" id="{340C15AA-E296-48AE-857F-0589EEA69DC6}"/>
              </a:ext>
            </a:extLst>
          </p:cNvPr>
          <p:cNvSpPr>
            <a:spLocks noGrp="1"/>
          </p:cNvSpPr>
          <p:nvPr>
            <p:ph type="body" sz="quarter" idx="11" hasCustomPrompt="1"/>
          </p:nvPr>
        </p:nvSpPr>
        <p:spPr>
          <a:xfrm>
            <a:off x="4096848" y="1899514"/>
            <a:ext cx="3924934" cy="490538"/>
          </a:xfrm>
          <a:prstGeom prst="rect">
            <a:avLst/>
          </a:prstGeom>
        </p:spPr>
        <p:txBody>
          <a:bodyPr/>
          <a:lstStyle>
            <a:lvl1pPr>
              <a:buNone/>
              <a:defRPr lang="en-US" sz="2400" b="1" kern="1200" dirty="0" smtClean="0">
                <a:solidFill>
                  <a:schemeClr val="accent4"/>
                </a:solidFill>
                <a:latin typeface="Calibri" panose="020F0502020204030204" pitchFamily="34" charset="0"/>
                <a:ea typeface="+mn-ea"/>
                <a:cs typeface="Calibri" panose="020F0502020204030204" pitchFamily="34" charset="0"/>
              </a:defRPr>
            </a:lvl1pPr>
            <a:lvl2pPr>
              <a:buNone/>
              <a:defRPr/>
            </a:lvl2pPr>
          </a:lstStyle>
          <a:p>
            <a:pPr lvl="0"/>
            <a:r>
              <a:rPr lang="en-US" dirty="0"/>
              <a:t>Click to edit text</a:t>
            </a:r>
          </a:p>
        </p:txBody>
      </p:sp>
      <p:sp>
        <p:nvSpPr>
          <p:cNvPr id="28" name="Text Placeholder 27">
            <a:extLst>
              <a:ext uri="{FF2B5EF4-FFF2-40B4-BE49-F238E27FC236}">
                <a16:creationId xmlns:a16="http://schemas.microsoft.com/office/drawing/2014/main" id="{E0A61465-6ECA-46DC-97DD-7BCFDB69EB89}"/>
              </a:ext>
            </a:extLst>
          </p:cNvPr>
          <p:cNvSpPr>
            <a:spLocks noGrp="1"/>
          </p:cNvSpPr>
          <p:nvPr>
            <p:ph type="body" sz="quarter" idx="13"/>
          </p:nvPr>
        </p:nvSpPr>
        <p:spPr>
          <a:xfrm>
            <a:off x="4484582" y="4459105"/>
            <a:ext cx="3222836" cy="1168530"/>
          </a:xfrm>
          <a:prstGeom prst="rect">
            <a:avLst/>
          </a:prstGeom>
        </p:spPr>
        <p:txBody>
          <a:bodyPr anchor="b"/>
          <a:lstStyle>
            <a:lvl1pPr algn="r">
              <a:buNone/>
              <a:defRPr lang="en-US" sz="1600" kern="1200" dirty="0" smtClean="0">
                <a:solidFill>
                  <a:schemeClr val="bg1"/>
                </a:solidFill>
                <a:latin typeface="+mn-lt"/>
                <a:ea typeface="+mn-ea"/>
                <a:cs typeface="+mn-cs"/>
              </a:defRPr>
            </a:lvl1pPr>
          </a:lstStyle>
          <a:p>
            <a:pPr lvl="0"/>
            <a:r>
              <a:rPr lang="en-US"/>
              <a:t>Click to edit Master text styles</a:t>
            </a:r>
          </a:p>
        </p:txBody>
      </p:sp>
    </p:spTree>
    <p:extLst>
      <p:ext uri="{BB962C8B-B14F-4D97-AF65-F5344CB8AC3E}">
        <p14:creationId xmlns:p14="http://schemas.microsoft.com/office/powerpoint/2010/main" val="7814876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69FE87B7-32A4-4C7F-9AAF-37688E640456}"/>
              </a:ext>
            </a:extLst>
          </p:cNvPr>
          <p:cNvSpPr>
            <a:spLocks noGrp="1"/>
          </p:cNvSpPr>
          <p:nvPr>
            <p:ph type="title"/>
          </p:nvPr>
        </p:nvSpPr>
        <p:spPr>
          <a:xfrm>
            <a:off x="432000" y="647700"/>
            <a:ext cx="11340000" cy="700114"/>
          </a:xfrm>
          <a:prstGeom prst="rect">
            <a:avLst/>
          </a:prstGeom>
        </p:spPr>
        <p:txBody>
          <a:bodyPr anchor="ctr"/>
          <a:lstStyle/>
          <a:p>
            <a:pPr algn="ctr"/>
            <a:r>
              <a:rPr lang="en-US" sz="4800" b="1">
                <a:solidFill>
                  <a:schemeClr val="tx1"/>
                </a:solidFill>
              </a:rPr>
              <a:t>Click to edit Master title style</a:t>
            </a:r>
            <a:endParaRPr lang="en-US" sz="4800" b="1" dirty="0">
              <a:solidFill>
                <a:schemeClr val="tx1"/>
              </a:solidFill>
            </a:endParaRPr>
          </a:p>
        </p:txBody>
      </p:sp>
    </p:spTree>
    <p:extLst>
      <p:ext uri="{BB962C8B-B14F-4D97-AF65-F5344CB8AC3E}">
        <p14:creationId xmlns:p14="http://schemas.microsoft.com/office/powerpoint/2010/main" val="128006139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Two Column">
    <p:spTree>
      <p:nvGrpSpPr>
        <p:cNvPr id="1" name=""/>
        <p:cNvGrpSpPr/>
        <p:nvPr/>
      </p:nvGrpSpPr>
      <p:grpSpPr>
        <a:xfrm>
          <a:off x="0" y="0"/>
          <a:ext cx="0" cy="0"/>
          <a:chOff x="0" y="0"/>
          <a:chExt cx="0" cy="0"/>
        </a:xfrm>
      </p:grpSpPr>
      <p:sp>
        <p:nvSpPr>
          <p:cNvPr id="28" name="Text Placeholder 27">
            <a:extLst>
              <a:ext uri="{FF2B5EF4-FFF2-40B4-BE49-F238E27FC236}">
                <a16:creationId xmlns:a16="http://schemas.microsoft.com/office/drawing/2014/main" id="{D1E0F77B-E8C6-4A86-B521-8368A308A9A2}"/>
              </a:ext>
            </a:extLst>
          </p:cNvPr>
          <p:cNvSpPr>
            <a:spLocks noGrp="1"/>
          </p:cNvSpPr>
          <p:nvPr>
            <p:ph type="body" sz="quarter" idx="14"/>
          </p:nvPr>
        </p:nvSpPr>
        <p:spPr>
          <a:xfrm>
            <a:off x="647700" y="2057818"/>
            <a:ext cx="5080000" cy="438150"/>
          </a:xfrm>
          <a:prstGeom prst="rect">
            <a:avLst/>
          </a:prstGeom>
        </p:spPr>
        <p:txBody>
          <a:bodyPr/>
          <a:lstStyle>
            <a:lvl1pPr>
              <a:buNone/>
              <a:defRPr lang="en-US" sz="2400" b="1" kern="1200" dirty="0" smtClean="0">
                <a:solidFill>
                  <a:schemeClr val="tx1"/>
                </a:solidFill>
                <a:latin typeface="+mj-lt"/>
                <a:ea typeface="+mn-ea"/>
                <a:cs typeface="Biome Light" panose="020B0303030204020804" pitchFamily="34" charset="0"/>
              </a:defRPr>
            </a:lvl1pPr>
            <a:lvl2pPr>
              <a:buNone/>
              <a:defRPr/>
            </a:lvl2pPr>
          </a:lstStyle>
          <a:p>
            <a:pPr lvl="0"/>
            <a:r>
              <a:rPr lang="en-US"/>
              <a:t>Click to edit Master text styles</a:t>
            </a:r>
          </a:p>
        </p:txBody>
      </p:sp>
      <p:sp>
        <p:nvSpPr>
          <p:cNvPr id="14" name="Oval 13">
            <a:extLst>
              <a:ext uri="{FF2B5EF4-FFF2-40B4-BE49-F238E27FC236}">
                <a16:creationId xmlns:a16="http://schemas.microsoft.com/office/drawing/2014/main" id="{CAACFBE9-8475-4CC0-8189-87BFC4059A86}"/>
              </a:ext>
            </a:extLst>
          </p:cNvPr>
          <p:cNvSpPr/>
          <p:nvPr userDrawn="1"/>
        </p:nvSpPr>
        <p:spPr>
          <a:xfrm>
            <a:off x="10385897" y="1443145"/>
            <a:ext cx="471170" cy="47117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solidFill>
            </a:endParaRPr>
          </a:p>
        </p:txBody>
      </p:sp>
      <p:sp>
        <p:nvSpPr>
          <p:cNvPr id="20" name="Oval 19">
            <a:extLst>
              <a:ext uri="{FF2B5EF4-FFF2-40B4-BE49-F238E27FC236}">
                <a16:creationId xmlns:a16="http://schemas.microsoft.com/office/drawing/2014/main" id="{5F8C6FC8-D350-4A01-A7E0-5AEDAC96F358}"/>
              </a:ext>
            </a:extLst>
          </p:cNvPr>
          <p:cNvSpPr/>
          <p:nvPr userDrawn="1"/>
        </p:nvSpPr>
        <p:spPr>
          <a:xfrm>
            <a:off x="8910011" y="328773"/>
            <a:ext cx="317813" cy="31781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solidFill>
            </a:endParaRPr>
          </a:p>
        </p:txBody>
      </p:sp>
      <p:sp>
        <p:nvSpPr>
          <p:cNvPr id="24" name="Oval 23">
            <a:extLst>
              <a:ext uri="{FF2B5EF4-FFF2-40B4-BE49-F238E27FC236}">
                <a16:creationId xmlns:a16="http://schemas.microsoft.com/office/drawing/2014/main" id="{88F1038A-897D-4C38-B499-73FC76C716FA}"/>
              </a:ext>
            </a:extLst>
          </p:cNvPr>
          <p:cNvSpPr/>
          <p:nvPr userDrawn="1"/>
        </p:nvSpPr>
        <p:spPr>
          <a:xfrm flipH="1">
            <a:off x="8634932" y="623939"/>
            <a:ext cx="170406" cy="17040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solidFill>
            </a:endParaRPr>
          </a:p>
        </p:txBody>
      </p:sp>
      <p:sp>
        <p:nvSpPr>
          <p:cNvPr id="26" name="Text Placeholder 25">
            <a:extLst>
              <a:ext uri="{FF2B5EF4-FFF2-40B4-BE49-F238E27FC236}">
                <a16:creationId xmlns:a16="http://schemas.microsoft.com/office/drawing/2014/main" id="{4A6E2374-7B5B-4947-8461-F294B56E70DE}"/>
              </a:ext>
            </a:extLst>
          </p:cNvPr>
          <p:cNvSpPr>
            <a:spLocks noGrp="1"/>
          </p:cNvSpPr>
          <p:nvPr>
            <p:ph type="body" sz="quarter" idx="13"/>
          </p:nvPr>
        </p:nvSpPr>
        <p:spPr>
          <a:xfrm>
            <a:off x="660400" y="2673522"/>
            <a:ext cx="5067300" cy="2935288"/>
          </a:xfrm>
          <a:prstGeom prst="rect">
            <a:avLst/>
          </a:prstGeom>
        </p:spPr>
        <p:txBody>
          <a:bodyPr/>
          <a:lstStyle>
            <a:lvl1pPr>
              <a:buClr>
                <a:schemeClr val="accent4"/>
              </a:buClr>
              <a:buFont typeface="Wingdings" panose="05000000000000000000" pitchFamily="2" charset="2"/>
              <a:buChar char="§"/>
              <a:defRPr lang="en-US" sz="2000" kern="1200" dirty="0" smtClean="0">
                <a:solidFill>
                  <a:schemeClr val="tx1"/>
                </a:solidFill>
                <a:latin typeface="+mn-lt"/>
                <a:ea typeface="+mn-ea"/>
                <a:cs typeface="Biome Light" panose="020B0303030204020804" pitchFamily="34" charset="0"/>
              </a:defRPr>
            </a:lvl1pPr>
          </a:lstStyle>
          <a:p>
            <a:pPr lvl="0"/>
            <a:r>
              <a:rPr lang="en-US"/>
              <a:t>Click to edit Master text styles</a:t>
            </a:r>
          </a:p>
        </p:txBody>
      </p:sp>
      <p:sp>
        <p:nvSpPr>
          <p:cNvPr id="29" name="Text Placeholder 27">
            <a:extLst>
              <a:ext uri="{FF2B5EF4-FFF2-40B4-BE49-F238E27FC236}">
                <a16:creationId xmlns:a16="http://schemas.microsoft.com/office/drawing/2014/main" id="{FB9159BE-CEED-461B-AF31-03BC124E2741}"/>
              </a:ext>
            </a:extLst>
          </p:cNvPr>
          <p:cNvSpPr>
            <a:spLocks noGrp="1"/>
          </p:cNvSpPr>
          <p:nvPr>
            <p:ph type="body" sz="quarter" idx="15"/>
          </p:nvPr>
        </p:nvSpPr>
        <p:spPr>
          <a:xfrm>
            <a:off x="6451600" y="2061363"/>
            <a:ext cx="5080000" cy="438150"/>
          </a:xfrm>
          <a:prstGeom prst="rect">
            <a:avLst/>
          </a:prstGeom>
        </p:spPr>
        <p:txBody>
          <a:bodyPr/>
          <a:lstStyle>
            <a:lvl1pPr>
              <a:buNone/>
              <a:defRPr lang="en-US" sz="2400" b="1" kern="1200" dirty="0" smtClean="0">
                <a:solidFill>
                  <a:schemeClr val="tx1"/>
                </a:solidFill>
                <a:latin typeface="+mj-lt"/>
                <a:ea typeface="+mn-ea"/>
                <a:cs typeface="Biome Light" panose="020B0303030204020804" pitchFamily="34" charset="0"/>
              </a:defRPr>
            </a:lvl1pPr>
            <a:lvl2pPr>
              <a:buNone/>
              <a:defRPr/>
            </a:lvl2pPr>
          </a:lstStyle>
          <a:p>
            <a:pPr lvl="0"/>
            <a:r>
              <a:rPr lang="en-US"/>
              <a:t>Click to edit Master text styles</a:t>
            </a:r>
          </a:p>
        </p:txBody>
      </p:sp>
      <p:sp>
        <p:nvSpPr>
          <p:cNvPr id="30" name="Text Placeholder 25">
            <a:extLst>
              <a:ext uri="{FF2B5EF4-FFF2-40B4-BE49-F238E27FC236}">
                <a16:creationId xmlns:a16="http://schemas.microsoft.com/office/drawing/2014/main" id="{2C15BD20-69D8-4EC1-8A33-A0C6EAFD30AA}"/>
              </a:ext>
            </a:extLst>
          </p:cNvPr>
          <p:cNvSpPr>
            <a:spLocks noGrp="1"/>
          </p:cNvSpPr>
          <p:nvPr>
            <p:ph type="body" sz="quarter" idx="16"/>
          </p:nvPr>
        </p:nvSpPr>
        <p:spPr>
          <a:xfrm>
            <a:off x="6464300" y="2677067"/>
            <a:ext cx="5067300" cy="2935288"/>
          </a:xfrm>
          <a:prstGeom prst="rect">
            <a:avLst/>
          </a:prstGeom>
        </p:spPr>
        <p:txBody>
          <a:bodyPr/>
          <a:lstStyle>
            <a:lvl1pPr>
              <a:buClr>
                <a:schemeClr val="accent4"/>
              </a:buClr>
              <a:buFont typeface="Wingdings" panose="05000000000000000000" pitchFamily="2" charset="2"/>
              <a:buChar char="§"/>
              <a:defRPr lang="en-US" sz="2000" kern="1200" dirty="0" smtClean="0">
                <a:solidFill>
                  <a:schemeClr val="tx1"/>
                </a:solidFill>
                <a:latin typeface="+mn-lt"/>
                <a:ea typeface="+mn-ea"/>
                <a:cs typeface="Biome Light" panose="020B0303030204020804" pitchFamily="34" charset="0"/>
              </a:defRPr>
            </a:lvl1pPr>
          </a:lstStyle>
          <a:p>
            <a:pPr lvl="0"/>
            <a:r>
              <a:rPr lang="en-US"/>
              <a:t>Click to edit Master text styles</a:t>
            </a:r>
          </a:p>
        </p:txBody>
      </p:sp>
      <p:sp>
        <p:nvSpPr>
          <p:cNvPr id="13" name="Picture Placeholder 12">
            <a:extLst>
              <a:ext uri="{FF2B5EF4-FFF2-40B4-BE49-F238E27FC236}">
                <a16:creationId xmlns:a16="http://schemas.microsoft.com/office/drawing/2014/main" id="{357B52D4-8D50-4E16-B60E-688B084764F2}"/>
              </a:ext>
            </a:extLst>
          </p:cNvPr>
          <p:cNvSpPr>
            <a:spLocks noGrp="1"/>
          </p:cNvSpPr>
          <p:nvPr>
            <p:ph type="pic" sz="quarter" idx="17"/>
          </p:nvPr>
        </p:nvSpPr>
        <p:spPr>
          <a:xfrm>
            <a:off x="9261647" y="0"/>
            <a:ext cx="2930353" cy="1559882"/>
          </a:xfrm>
          <a:custGeom>
            <a:avLst/>
            <a:gdLst>
              <a:gd name="connsiteX0" fmla="*/ 562125 w 2930353"/>
              <a:gd name="connsiteY0" fmla="*/ 435632 h 1559882"/>
              <a:gd name="connsiteX1" fmla="*/ 1124250 w 2930353"/>
              <a:gd name="connsiteY1" fmla="*/ 997757 h 1559882"/>
              <a:gd name="connsiteX2" fmla="*/ 562125 w 2930353"/>
              <a:gd name="connsiteY2" fmla="*/ 1559882 h 1559882"/>
              <a:gd name="connsiteX3" fmla="*/ 0 w 2930353"/>
              <a:gd name="connsiteY3" fmla="*/ 997757 h 1559882"/>
              <a:gd name="connsiteX4" fmla="*/ 562125 w 2930353"/>
              <a:gd name="connsiteY4" fmla="*/ 435632 h 1559882"/>
              <a:gd name="connsiteX5" fmla="*/ 1475035 w 2930353"/>
              <a:gd name="connsiteY5" fmla="*/ 0 h 1559882"/>
              <a:gd name="connsiteX6" fmla="*/ 2930353 w 2930353"/>
              <a:gd name="connsiteY6" fmla="*/ 0 h 1559882"/>
              <a:gd name="connsiteX7" fmla="*/ 2930353 w 2930353"/>
              <a:gd name="connsiteY7" fmla="*/ 1239091 h 1559882"/>
              <a:gd name="connsiteX8" fmla="*/ 2822571 w 2930353"/>
              <a:gd name="connsiteY8" fmla="*/ 1328020 h 1559882"/>
              <a:gd name="connsiteX9" fmla="*/ 2282653 w 2930353"/>
              <a:gd name="connsiteY9" fmla="*/ 1492942 h 1559882"/>
              <a:gd name="connsiteX10" fmla="*/ 1316979 w 2930353"/>
              <a:gd name="connsiteY10" fmla="*/ 527268 h 1559882"/>
              <a:gd name="connsiteX11" fmla="*/ 1392867 w 2930353"/>
              <a:gd name="connsiteY11" fmla="*/ 151384 h 1559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30353" h="1559882">
                <a:moveTo>
                  <a:pt x="562125" y="435632"/>
                </a:moveTo>
                <a:cubicBezTo>
                  <a:pt x="872578" y="435632"/>
                  <a:pt x="1124250" y="687304"/>
                  <a:pt x="1124250" y="997757"/>
                </a:cubicBezTo>
                <a:cubicBezTo>
                  <a:pt x="1124250" y="1308210"/>
                  <a:pt x="872578" y="1559882"/>
                  <a:pt x="562125" y="1559882"/>
                </a:cubicBezTo>
                <a:cubicBezTo>
                  <a:pt x="251672" y="1559882"/>
                  <a:pt x="0" y="1308210"/>
                  <a:pt x="0" y="997757"/>
                </a:cubicBezTo>
                <a:cubicBezTo>
                  <a:pt x="0" y="687304"/>
                  <a:pt x="251672" y="435632"/>
                  <a:pt x="562125" y="435632"/>
                </a:cubicBezTo>
                <a:close/>
                <a:moveTo>
                  <a:pt x="1475035" y="0"/>
                </a:moveTo>
                <a:lnTo>
                  <a:pt x="2930353" y="0"/>
                </a:lnTo>
                <a:lnTo>
                  <a:pt x="2930353" y="1239091"/>
                </a:lnTo>
                <a:lnTo>
                  <a:pt x="2822571" y="1328020"/>
                </a:lnTo>
                <a:cubicBezTo>
                  <a:pt x="2668448" y="1432143"/>
                  <a:pt x="2482651" y="1492942"/>
                  <a:pt x="2282653" y="1492942"/>
                </a:cubicBezTo>
                <a:cubicBezTo>
                  <a:pt x="1749326" y="1492942"/>
                  <a:pt x="1316979" y="1060595"/>
                  <a:pt x="1316979" y="527268"/>
                </a:cubicBezTo>
                <a:cubicBezTo>
                  <a:pt x="1316979" y="393936"/>
                  <a:pt x="1344001" y="266916"/>
                  <a:pt x="1392867" y="151384"/>
                </a:cubicBezTo>
                <a:close/>
              </a:path>
            </a:pathLst>
          </a:custGeom>
        </p:spPr>
        <p:txBody>
          <a:bodyPr wrap="square" anchor="ctr">
            <a:noAutofit/>
          </a:bodyPr>
          <a:lstStyle>
            <a:lvl1pPr algn="ctr">
              <a:buNone/>
              <a:defRPr/>
            </a:lvl1pPr>
          </a:lstStyle>
          <a:p>
            <a:r>
              <a:rPr lang="en-US"/>
              <a:t>Click icon to add picture</a:t>
            </a:r>
            <a:endParaRPr lang="en-US" dirty="0"/>
          </a:p>
        </p:txBody>
      </p:sp>
      <p:sp>
        <p:nvSpPr>
          <p:cNvPr id="11" name="Title 1">
            <a:extLst>
              <a:ext uri="{FF2B5EF4-FFF2-40B4-BE49-F238E27FC236}">
                <a16:creationId xmlns:a16="http://schemas.microsoft.com/office/drawing/2014/main" id="{92F03355-C197-48C4-A4DF-B41338483356}"/>
              </a:ext>
            </a:extLst>
          </p:cNvPr>
          <p:cNvSpPr>
            <a:spLocks noGrp="1"/>
          </p:cNvSpPr>
          <p:nvPr>
            <p:ph type="title"/>
          </p:nvPr>
        </p:nvSpPr>
        <p:spPr>
          <a:xfrm>
            <a:off x="660400" y="805213"/>
            <a:ext cx="4275138" cy="830997"/>
          </a:xfrm>
          <a:prstGeom prst="rect">
            <a:avLst/>
          </a:prstGeom>
        </p:spPr>
        <p:txBody>
          <a:bodyPr/>
          <a:lstStyle>
            <a:lvl1pPr>
              <a:defRPr sz="4800" b="1">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565901999"/>
      </p:ext>
    </p:extLst>
  </p:cSld>
  <p:clrMapOvr>
    <a:masterClrMapping/>
  </p:clrMapOvr>
  <p:extLst>
    <p:ext uri="{DCECCB84-F9BA-43D5-87BE-67443E8EF086}">
      <p15:sldGuideLst xmlns:p15="http://schemas.microsoft.com/office/powerpoint/2012/main">
        <p15:guide id="1" orient="horz" pos="1272"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Three Column">
    <p:spTree>
      <p:nvGrpSpPr>
        <p:cNvPr id="1" name=""/>
        <p:cNvGrpSpPr/>
        <p:nvPr/>
      </p:nvGrpSpPr>
      <p:grpSpPr>
        <a:xfrm>
          <a:off x="0" y="0"/>
          <a:ext cx="0" cy="0"/>
          <a:chOff x="0" y="0"/>
          <a:chExt cx="0" cy="0"/>
        </a:xfrm>
      </p:grpSpPr>
      <p:sp>
        <p:nvSpPr>
          <p:cNvPr id="28" name="Text Placeholder 27">
            <a:extLst>
              <a:ext uri="{FF2B5EF4-FFF2-40B4-BE49-F238E27FC236}">
                <a16:creationId xmlns:a16="http://schemas.microsoft.com/office/drawing/2014/main" id="{D1E0F77B-E8C6-4A86-B521-8368A308A9A2}"/>
              </a:ext>
            </a:extLst>
          </p:cNvPr>
          <p:cNvSpPr>
            <a:spLocks noGrp="1"/>
          </p:cNvSpPr>
          <p:nvPr>
            <p:ph type="body" sz="quarter" idx="14"/>
          </p:nvPr>
        </p:nvSpPr>
        <p:spPr>
          <a:xfrm>
            <a:off x="660400" y="2037656"/>
            <a:ext cx="3474720" cy="438150"/>
          </a:xfrm>
          <a:prstGeom prst="rect">
            <a:avLst/>
          </a:prstGeom>
        </p:spPr>
        <p:txBody>
          <a:bodyPr/>
          <a:lstStyle>
            <a:lvl1pPr>
              <a:buNone/>
              <a:defRPr lang="en-US" sz="2400" b="1" kern="1200" dirty="0" smtClean="0">
                <a:solidFill>
                  <a:schemeClr val="tx1"/>
                </a:solidFill>
                <a:latin typeface="+mj-lt"/>
                <a:ea typeface="+mn-ea"/>
                <a:cs typeface="Biome Light" panose="020B0303030204020804" pitchFamily="34" charset="0"/>
              </a:defRPr>
            </a:lvl1pPr>
            <a:lvl2pPr>
              <a:buNone/>
              <a:defRPr/>
            </a:lvl2pPr>
          </a:lstStyle>
          <a:p>
            <a:pPr lvl="0"/>
            <a:r>
              <a:rPr lang="en-US"/>
              <a:t>Click to edit Master text styles</a:t>
            </a:r>
          </a:p>
        </p:txBody>
      </p:sp>
      <p:sp>
        <p:nvSpPr>
          <p:cNvPr id="26" name="Text Placeholder 25">
            <a:extLst>
              <a:ext uri="{FF2B5EF4-FFF2-40B4-BE49-F238E27FC236}">
                <a16:creationId xmlns:a16="http://schemas.microsoft.com/office/drawing/2014/main" id="{4A6E2374-7B5B-4947-8461-F294B56E70DE}"/>
              </a:ext>
            </a:extLst>
          </p:cNvPr>
          <p:cNvSpPr>
            <a:spLocks noGrp="1"/>
          </p:cNvSpPr>
          <p:nvPr>
            <p:ph type="body" sz="quarter" idx="13"/>
          </p:nvPr>
        </p:nvSpPr>
        <p:spPr>
          <a:xfrm>
            <a:off x="660400" y="2664637"/>
            <a:ext cx="3474720" cy="2935288"/>
          </a:xfrm>
          <a:prstGeom prst="rect">
            <a:avLst/>
          </a:prstGeom>
        </p:spPr>
        <p:txBody>
          <a:bodyPr/>
          <a:lstStyle>
            <a:lvl1pPr>
              <a:buClr>
                <a:schemeClr val="accent4"/>
              </a:buClr>
              <a:buFont typeface="Wingdings" panose="05000000000000000000" pitchFamily="2" charset="2"/>
              <a:buChar char="§"/>
              <a:defRPr lang="en-US" sz="2000" kern="1200" dirty="0" smtClean="0">
                <a:solidFill>
                  <a:schemeClr val="tx1"/>
                </a:solidFill>
                <a:latin typeface="+mn-lt"/>
                <a:ea typeface="+mn-ea"/>
                <a:cs typeface="Biome Light" panose="020B0303030204020804" pitchFamily="34" charset="0"/>
              </a:defRPr>
            </a:lvl1pPr>
          </a:lstStyle>
          <a:p>
            <a:pPr lvl="0"/>
            <a:r>
              <a:rPr lang="en-US"/>
              <a:t>Click to edit Master text styles</a:t>
            </a:r>
          </a:p>
        </p:txBody>
      </p:sp>
      <p:sp>
        <p:nvSpPr>
          <p:cNvPr id="29" name="Text Placeholder 27">
            <a:extLst>
              <a:ext uri="{FF2B5EF4-FFF2-40B4-BE49-F238E27FC236}">
                <a16:creationId xmlns:a16="http://schemas.microsoft.com/office/drawing/2014/main" id="{FB9159BE-CEED-461B-AF31-03BC124E2741}"/>
              </a:ext>
            </a:extLst>
          </p:cNvPr>
          <p:cNvSpPr>
            <a:spLocks noGrp="1"/>
          </p:cNvSpPr>
          <p:nvPr>
            <p:ph type="body" sz="quarter" idx="15"/>
          </p:nvPr>
        </p:nvSpPr>
        <p:spPr>
          <a:xfrm>
            <a:off x="8044180" y="2052478"/>
            <a:ext cx="3474720" cy="438150"/>
          </a:xfrm>
          <a:prstGeom prst="rect">
            <a:avLst/>
          </a:prstGeom>
        </p:spPr>
        <p:txBody>
          <a:bodyPr/>
          <a:lstStyle>
            <a:lvl1pPr>
              <a:buNone/>
              <a:defRPr lang="en-US" sz="2400" b="1" kern="1200" dirty="0" smtClean="0">
                <a:solidFill>
                  <a:schemeClr val="tx1"/>
                </a:solidFill>
                <a:latin typeface="+mj-lt"/>
                <a:ea typeface="+mn-ea"/>
                <a:cs typeface="Biome Light" panose="020B0303030204020804" pitchFamily="34" charset="0"/>
              </a:defRPr>
            </a:lvl1pPr>
            <a:lvl2pPr>
              <a:buNone/>
              <a:defRPr/>
            </a:lvl2pPr>
          </a:lstStyle>
          <a:p>
            <a:pPr lvl="0"/>
            <a:r>
              <a:rPr lang="en-US"/>
              <a:t>Click to edit Master text styles</a:t>
            </a:r>
          </a:p>
        </p:txBody>
      </p:sp>
      <p:sp>
        <p:nvSpPr>
          <p:cNvPr id="30" name="Text Placeholder 25">
            <a:extLst>
              <a:ext uri="{FF2B5EF4-FFF2-40B4-BE49-F238E27FC236}">
                <a16:creationId xmlns:a16="http://schemas.microsoft.com/office/drawing/2014/main" id="{2C15BD20-69D8-4EC1-8A33-A0C6EAFD30AA}"/>
              </a:ext>
            </a:extLst>
          </p:cNvPr>
          <p:cNvSpPr>
            <a:spLocks noGrp="1"/>
          </p:cNvSpPr>
          <p:nvPr>
            <p:ph type="body" sz="quarter" idx="16"/>
          </p:nvPr>
        </p:nvSpPr>
        <p:spPr>
          <a:xfrm>
            <a:off x="8056880" y="2668182"/>
            <a:ext cx="3474720" cy="2935288"/>
          </a:xfrm>
          <a:prstGeom prst="rect">
            <a:avLst/>
          </a:prstGeom>
        </p:spPr>
        <p:txBody>
          <a:bodyPr/>
          <a:lstStyle>
            <a:lvl1pPr>
              <a:buClr>
                <a:schemeClr val="accent4"/>
              </a:buClr>
              <a:buFont typeface="Wingdings" panose="05000000000000000000" pitchFamily="2" charset="2"/>
              <a:buChar char="§"/>
              <a:defRPr lang="en-US" sz="2000" kern="1200" dirty="0" smtClean="0">
                <a:solidFill>
                  <a:schemeClr val="tx1"/>
                </a:solidFill>
                <a:latin typeface="+mn-lt"/>
                <a:ea typeface="+mn-ea"/>
                <a:cs typeface="Biome Light" panose="020B0303030204020804" pitchFamily="34" charset="0"/>
              </a:defRPr>
            </a:lvl1pPr>
          </a:lstStyle>
          <a:p>
            <a:pPr lvl="0"/>
            <a:r>
              <a:rPr lang="en-US"/>
              <a:t>Click to edit Master text styles</a:t>
            </a:r>
          </a:p>
        </p:txBody>
      </p:sp>
      <p:sp>
        <p:nvSpPr>
          <p:cNvPr id="11" name="Text Placeholder 27">
            <a:extLst>
              <a:ext uri="{FF2B5EF4-FFF2-40B4-BE49-F238E27FC236}">
                <a16:creationId xmlns:a16="http://schemas.microsoft.com/office/drawing/2014/main" id="{4FDB27CA-009D-4863-B119-0EC36837148A}"/>
              </a:ext>
            </a:extLst>
          </p:cNvPr>
          <p:cNvSpPr>
            <a:spLocks noGrp="1"/>
          </p:cNvSpPr>
          <p:nvPr>
            <p:ph type="body" sz="quarter" idx="17"/>
          </p:nvPr>
        </p:nvSpPr>
        <p:spPr>
          <a:xfrm>
            <a:off x="4352290" y="2048933"/>
            <a:ext cx="3474720" cy="438150"/>
          </a:xfrm>
          <a:prstGeom prst="rect">
            <a:avLst/>
          </a:prstGeom>
        </p:spPr>
        <p:txBody>
          <a:bodyPr/>
          <a:lstStyle>
            <a:lvl1pPr>
              <a:buNone/>
              <a:defRPr lang="en-US" sz="2400" b="1" kern="1200" dirty="0" smtClean="0">
                <a:solidFill>
                  <a:schemeClr val="tx1"/>
                </a:solidFill>
                <a:latin typeface="+mj-lt"/>
                <a:ea typeface="+mn-ea"/>
                <a:cs typeface="Biome Light" panose="020B0303030204020804" pitchFamily="34" charset="0"/>
              </a:defRPr>
            </a:lvl1pPr>
            <a:lvl2pPr>
              <a:buNone/>
              <a:defRPr/>
            </a:lvl2pPr>
          </a:lstStyle>
          <a:p>
            <a:pPr lvl="0"/>
            <a:r>
              <a:rPr lang="en-US"/>
              <a:t>Click to edit Master text styles</a:t>
            </a:r>
          </a:p>
        </p:txBody>
      </p:sp>
      <p:sp>
        <p:nvSpPr>
          <p:cNvPr id="12" name="Text Placeholder 25">
            <a:extLst>
              <a:ext uri="{FF2B5EF4-FFF2-40B4-BE49-F238E27FC236}">
                <a16:creationId xmlns:a16="http://schemas.microsoft.com/office/drawing/2014/main" id="{FD03E3EF-D812-4B98-959B-6800BBE59D1C}"/>
              </a:ext>
            </a:extLst>
          </p:cNvPr>
          <p:cNvSpPr>
            <a:spLocks noGrp="1"/>
          </p:cNvSpPr>
          <p:nvPr>
            <p:ph type="body" sz="quarter" idx="18"/>
          </p:nvPr>
        </p:nvSpPr>
        <p:spPr>
          <a:xfrm>
            <a:off x="4364990" y="2664637"/>
            <a:ext cx="3474720" cy="2935288"/>
          </a:xfrm>
          <a:prstGeom prst="rect">
            <a:avLst/>
          </a:prstGeom>
        </p:spPr>
        <p:txBody>
          <a:bodyPr/>
          <a:lstStyle>
            <a:lvl1pPr>
              <a:buClr>
                <a:schemeClr val="accent4"/>
              </a:buClr>
              <a:buFont typeface="Wingdings" panose="05000000000000000000" pitchFamily="2" charset="2"/>
              <a:buChar char="§"/>
              <a:defRPr lang="en-US" sz="2000" kern="1200" dirty="0" smtClean="0">
                <a:solidFill>
                  <a:schemeClr val="tx1"/>
                </a:solidFill>
                <a:latin typeface="+mn-lt"/>
                <a:ea typeface="+mn-ea"/>
                <a:cs typeface="Biome Light" panose="020B0303030204020804" pitchFamily="34" charset="0"/>
              </a:defRPr>
            </a:lvl1pPr>
          </a:lstStyle>
          <a:p>
            <a:pPr lvl="0"/>
            <a:r>
              <a:rPr lang="en-US"/>
              <a:t>Click to edit Master text styles</a:t>
            </a:r>
          </a:p>
        </p:txBody>
      </p:sp>
      <p:sp>
        <p:nvSpPr>
          <p:cNvPr id="3" name="Hexagon 2">
            <a:extLst>
              <a:ext uri="{FF2B5EF4-FFF2-40B4-BE49-F238E27FC236}">
                <a16:creationId xmlns:a16="http://schemas.microsoft.com/office/drawing/2014/main" id="{303FFB35-43AC-4A56-92D0-91038C098B3C}"/>
              </a:ext>
            </a:extLst>
          </p:cNvPr>
          <p:cNvSpPr/>
          <p:nvPr userDrawn="1"/>
        </p:nvSpPr>
        <p:spPr>
          <a:xfrm>
            <a:off x="10700126" y="788523"/>
            <a:ext cx="1155906" cy="996471"/>
          </a:xfrm>
          <a:prstGeom prst="hexagon">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Hexagon 3">
            <a:extLst>
              <a:ext uri="{FF2B5EF4-FFF2-40B4-BE49-F238E27FC236}">
                <a16:creationId xmlns:a16="http://schemas.microsoft.com/office/drawing/2014/main" id="{AAF31DA0-707D-4A5D-BB7A-A5C90DB11A55}"/>
              </a:ext>
            </a:extLst>
          </p:cNvPr>
          <p:cNvSpPr/>
          <p:nvPr userDrawn="1"/>
        </p:nvSpPr>
        <p:spPr>
          <a:xfrm>
            <a:off x="11388427" y="1859136"/>
            <a:ext cx="315205" cy="271728"/>
          </a:xfrm>
          <a:prstGeom prst="hexag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sp>
        <p:nvSpPr>
          <p:cNvPr id="5" name="Hexagon 4">
            <a:extLst>
              <a:ext uri="{FF2B5EF4-FFF2-40B4-BE49-F238E27FC236}">
                <a16:creationId xmlns:a16="http://schemas.microsoft.com/office/drawing/2014/main" id="{539F452B-F55F-4D85-834B-A7EAF742647C}"/>
              </a:ext>
            </a:extLst>
          </p:cNvPr>
          <p:cNvSpPr/>
          <p:nvPr userDrawn="1"/>
        </p:nvSpPr>
        <p:spPr>
          <a:xfrm>
            <a:off x="9014155" y="740289"/>
            <a:ext cx="379060" cy="326776"/>
          </a:xfrm>
          <a:prstGeom prst="hexagon">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sp>
        <p:nvSpPr>
          <p:cNvPr id="13" name="Title 1">
            <a:extLst>
              <a:ext uri="{FF2B5EF4-FFF2-40B4-BE49-F238E27FC236}">
                <a16:creationId xmlns:a16="http://schemas.microsoft.com/office/drawing/2014/main" id="{91D9F6BE-FB0B-42EE-8F02-95F5CC039B06}"/>
              </a:ext>
            </a:extLst>
          </p:cNvPr>
          <p:cNvSpPr>
            <a:spLocks noGrp="1"/>
          </p:cNvSpPr>
          <p:nvPr>
            <p:ph type="title"/>
          </p:nvPr>
        </p:nvSpPr>
        <p:spPr>
          <a:xfrm>
            <a:off x="660400" y="805213"/>
            <a:ext cx="4275138" cy="830997"/>
          </a:xfrm>
          <a:prstGeom prst="rect">
            <a:avLst/>
          </a:prstGeom>
        </p:spPr>
        <p:txBody>
          <a:bodyPr/>
          <a:lstStyle>
            <a:lvl1pPr>
              <a:defRPr sz="4800" b="1">
                <a:solidFill>
                  <a:schemeClr val="tx1"/>
                </a:solidFill>
              </a:defRPr>
            </a:lvl1pPr>
          </a:lstStyle>
          <a:p>
            <a:r>
              <a:rPr lang="en-US"/>
              <a:t>Click to edit Master title style</a:t>
            </a:r>
            <a:endParaRPr lang="en-US" dirty="0"/>
          </a:p>
        </p:txBody>
      </p:sp>
      <p:sp>
        <p:nvSpPr>
          <p:cNvPr id="16" name="Picture Placeholder 15">
            <a:extLst>
              <a:ext uri="{FF2B5EF4-FFF2-40B4-BE49-F238E27FC236}">
                <a16:creationId xmlns:a16="http://schemas.microsoft.com/office/drawing/2014/main" id="{C67FFA0E-8AAA-4DEB-B97E-31969F57927D}"/>
              </a:ext>
            </a:extLst>
          </p:cNvPr>
          <p:cNvSpPr>
            <a:spLocks noGrp="1"/>
          </p:cNvSpPr>
          <p:nvPr>
            <p:ph type="pic" sz="quarter" idx="20"/>
          </p:nvPr>
        </p:nvSpPr>
        <p:spPr>
          <a:xfrm>
            <a:off x="9393238" y="2"/>
            <a:ext cx="2798762" cy="1354861"/>
          </a:xfrm>
          <a:custGeom>
            <a:avLst/>
            <a:gdLst>
              <a:gd name="connsiteX0" fmla="*/ 316595 w 2798762"/>
              <a:gd name="connsiteY0" fmla="*/ 88390 h 1354861"/>
              <a:gd name="connsiteX1" fmla="*/ 1152465 w 2798762"/>
              <a:gd name="connsiteY1" fmla="*/ 88390 h 1354861"/>
              <a:gd name="connsiteX2" fmla="*/ 1469083 w 2798762"/>
              <a:gd name="connsiteY2" fmla="*/ 721626 h 1354861"/>
              <a:gd name="connsiteX3" fmla="*/ 1152465 w 2798762"/>
              <a:gd name="connsiteY3" fmla="*/ 1354861 h 1354861"/>
              <a:gd name="connsiteX4" fmla="*/ 316595 w 2798762"/>
              <a:gd name="connsiteY4" fmla="*/ 1354861 h 1354861"/>
              <a:gd name="connsiteX5" fmla="*/ 0 w 2798762"/>
              <a:gd name="connsiteY5" fmla="*/ 721672 h 1354861"/>
              <a:gd name="connsiteX6" fmla="*/ 0 w 2798762"/>
              <a:gd name="connsiteY6" fmla="*/ 721580 h 1354861"/>
              <a:gd name="connsiteX7" fmla="*/ 1250372 w 2798762"/>
              <a:gd name="connsiteY7" fmla="*/ 0 h 1354861"/>
              <a:gd name="connsiteX8" fmla="*/ 2798762 w 2798762"/>
              <a:gd name="connsiteY8" fmla="*/ 0 h 1354861"/>
              <a:gd name="connsiteX9" fmla="*/ 2798762 w 2798762"/>
              <a:gd name="connsiteY9" fmla="*/ 505978 h 1354861"/>
              <a:gd name="connsiteX10" fmla="*/ 2719777 w 2798762"/>
              <a:gd name="connsiteY10" fmla="*/ 663948 h 1354861"/>
              <a:gd name="connsiteX11" fmla="*/ 1582346 w 2798762"/>
              <a:gd name="connsiteY11" fmla="*/ 663948 h 1354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98762" h="1354861">
                <a:moveTo>
                  <a:pt x="316595" y="88390"/>
                </a:moveTo>
                <a:lnTo>
                  <a:pt x="1152465" y="88390"/>
                </a:lnTo>
                <a:lnTo>
                  <a:pt x="1469083" y="721626"/>
                </a:lnTo>
                <a:lnTo>
                  <a:pt x="1152465" y="1354861"/>
                </a:lnTo>
                <a:lnTo>
                  <a:pt x="316595" y="1354861"/>
                </a:lnTo>
                <a:lnTo>
                  <a:pt x="0" y="721672"/>
                </a:lnTo>
                <a:lnTo>
                  <a:pt x="0" y="721580"/>
                </a:lnTo>
                <a:close/>
                <a:moveTo>
                  <a:pt x="1250372" y="0"/>
                </a:moveTo>
                <a:lnTo>
                  <a:pt x="2798762" y="0"/>
                </a:lnTo>
                <a:lnTo>
                  <a:pt x="2798762" y="505978"/>
                </a:lnTo>
                <a:lnTo>
                  <a:pt x="2719777" y="663948"/>
                </a:lnTo>
                <a:lnTo>
                  <a:pt x="1582346" y="663948"/>
                </a:lnTo>
                <a:close/>
              </a:path>
            </a:pathLst>
          </a:custGeom>
        </p:spPr>
        <p:txBody>
          <a:bodyPr wrap="square" anchor="ctr">
            <a:noAutofit/>
          </a:bodyPr>
          <a:lstStyle>
            <a:lvl1pPr algn="ctr">
              <a:buNone/>
              <a:defRPr/>
            </a:lvl1pPr>
          </a:lstStyle>
          <a:p>
            <a:r>
              <a:rPr lang="en-US"/>
              <a:t>Click icon to add picture</a:t>
            </a:r>
            <a:endParaRPr lang="en-US" dirty="0"/>
          </a:p>
        </p:txBody>
      </p:sp>
    </p:spTree>
    <p:extLst>
      <p:ext uri="{BB962C8B-B14F-4D97-AF65-F5344CB8AC3E}">
        <p14:creationId xmlns:p14="http://schemas.microsoft.com/office/powerpoint/2010/main" val="4096559002"/>
      </p:ext>
    </p:extLst>
  </p:cSld>
  <p:clrMapOvr>
    <a:masterClrMapping/>
  </p:clrMapOvr>
  <p:extLst>
    <p:ext uri="{DCECCB84-F9BA-43D5-87BE-67443E8EF086}">
      <p15:sldGuideLst xmlns:p15="http://schemas.microsoft.com/office/powerpoint/2012/main">
        <p15:guide id="1" orient="horz" pos="1272"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5E74AFC3-1C60-42DE-ABAC-F53CA85AC6F1}"/>
              </a:ext>
            </a:extLst>
          </p:cNvPr>
          <p:cNvSpPr/>
          <p:nvPr userDrawn="1"/>
        </p:nvSpPr>
        <p:spPr>
          <a:xfrm>
            <a:off x="5897272" y="1457542"/>
            <a:ext cx="617218" cy="61721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5F133261-FFEB-4B3D-B085-14AEAE741F82}"/>
              </a:ext>
            </a:extLst>
          </p:cNvPr>
          <p:cNvSpPr/>
          <p:nvPr userDrawn="1"/>
        </p:nvSpPr>
        <p:spPr>
          <a:xfrm>
            <a:off x="9810348" y="5955461"/>
            <a:ext cx="394539" cy="39453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653FE105-1D8E-48B0-AD9A-95AC9A165651}"/>
              </a:ext>
            </a:extLst>
          </p:cNvPr>
          <p:cNvSpPr/>
          <p:nvPr userDrawn="1"/>
        </p:nvSpPr>
        <p:spPr>
          <a:xfrm>
            <a:off x="6514490" y="946887"/>
            <a:ext cx="335852" cy="335852"/>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 Placeholder 15">
            <a:extLst>
              <a:ext uri="{FF2B5EF4-FFF2-40B4-BE49-F238E27FC236}">
                <a16:creationId xmlns:a16="http://schemas.microsoft.com/office/drawing/2014/main" id="{AC4388F5-0DCA-4A09-A6E1-AE07F403093C}"/>
              </a:ext>
            </a:extLst>
          </p:cNvPr>
          <p:cNvSpPr>
            <a:spLocks noGrp="1"/>
          </p:cNvSpPr>
          <p:nvPr>
            <p:ph type="body" sz="quarter" idx="10"/>
          </p:nvPr>
        </p:nvSpPr>
        <p:spPr>
          <a:xfrm>
            <a:off x="647701" y="2042790"/>
            <a:ext cx="4143374" cy="2654301"/>
          </a:xfrm>
          <a:prstGeom prst="rect">
            <a:avLst/>
          </a:prstGeom>
        </p:spPr>
        <p:txBody>
          <a:bodyPr/>
          <a:lstStyle>
            <a:lvl1pPr marL="0" indent="0">
              <a:buNone/>
              <a:defRPr sz="2000"/>
            </a:lvl1pPr>
            <a:lvl2pPr>
              <a:buNone/>
              <a:defRPr/>
            </a:lvl2pPr>
            <a:lvl3pPr>
              <a:buNone/>
              <a:defRPr/>
            </a:lvl3pPr>
            <a:lvl4pPr>
              <a:buNone/>
              <a:defRPr/>
            </a:lvl4pPr>
            <a:lvl5pPr>
              <a:buNone/>
              <a:defRPr/>
            </a:lvl5pPr>
          </a:lstStyle>
          <a:p>
            <a:pPr lvl="0"/>
            <a:r>
              <a:rPr lang="en-US"/>
              <a:t>Click to edit Master text styles</a:t>
            </a:r>
          </a:p>
          <a:p>
            <a:pPr lvl="1"/>
            <a:r>
              <a:rPr lang="en-US"/>
              <a:t>Second level</a:t>
            </a:r>
          </a:p>
        </p:txBody>
      </p:sp>
      <p:sp>
        <p:nvSpPr>
          <p:cNvPr id="17" name="Text Placeholder 15">
            <a:extLst>
              <a:ext uri="{FF2B5EF4-FFF2-40B4-BE49-F238E27FC236}">
                <a16:creationId xmlns:a16="http://schemas.microsoft.com/office/drawing/2014/main" id="{02C12FDC-BC11-43E8-B22A-3EC48E0344D9}"/>
              </a:ext>
            </a:extLst>
          </p:cNvPr>
          <p:cNvSpPr>
            <a:spLocks noGrp="1"/>
          </p:cNvSpPr>
          <p:nvPr>
            <p:ph type="body" sz="quarter" idx="11"/>
          </p:nvPr>
        </p:nvSpPr>
        <p:spPr>
          <a:xfrm>
            <a:off x="647699" y="4953919"/>
            <a:ext cx="4143375" cy="759470"/>
          </a:xfrm>
          <a:prstGeom prst="rect">
            <a:avLst/>
          </a:prstGeom>
        </p:spPr>
        <p:txBody>
          <a:bodyPr/>
          <a:lstStyle>
            <a:lvl1pPr marL="0" indent="0">
              <a:buNone/>
              <a:defRPr sz="2000" b="1">
                <a:solidFill>
                  <a:schemeClr val="accent4"/>
                </a:solidFill>
              </a:defRPr>
            </a:lvl1pPr>
            <a:lvl2pPr>
              <a:buNone/>
              <a:defRPr sz="2000"/>
            </a:lvl2pPr>
            <a:lvl3pPr>
              <a:buNone/>
              <a:defRPr/>
            </a:lvl3pPr>
            <a:lvl4pPr>
              <a:buNone/>
              <a:defRPr/>
            </a:lvl4pPr>
            <a:lvl5pPr>
              <a:buNone/>
              <a:defRPr/>
            </a:lvl5pPr>
          </a:lstStyle>
          <a:p>
            <a:pPr lvl="0"/>
            <a:r>
              <a:rPr lang="en-US"/>
              <a:t>Click to edit Master text styles</a:t>
            </a:r>
          </a:p>
          <a:p>
            <a:pPr lvl="1"/>
            <a:r>
              <a:rPr lang="en-US"/>
              <a:t>Second level</a:t>
            </a:r>
          </a:p>
        </p:txBody>
      </p:sp>
      <p:sp>
        <p:nvSpPr>
          <p:cNvPr id="12" name="Picture Placeholder 11">
            <a:extLst>
              <a:ext uri="{FF2B5EF4-FFF2-40B4-BE49-F238E27FC236}">
                <a16:creationId xmlns:a16="http://schemas.microsoft.com/office/drawing/2014/main" id="{3D43F412-F2C7-4D38-BDD0-9663029081D5}"/>
              </a:ext>
            </a:extLst>
          </p:cNvPr>
          <p:cNvSpPr>
            <a:spLocks noGrp="1"/>
          </p:cNvSpPr>
          <p:nvPr>
            <p:ph type="pic" sz="quarter" idx="13"/>
          </p:nvPr>
        </p:nvSpPr>
        <p:spPr>
          <a:xfrm>
            <a:off x="5887402" y="533063"/>
            <a:ext cx="5542598" cy="5611666"/>
          </a:xfrm>
          <a:custGeom>
            <a:avLst/>
            <a:gdLst>
              <a:gd name="connsiteX0" fmla="*/ 3354105 w 5542598"/>
              <a:gd name="connsiteY0" fmla="*/ 4359376 h 5611666"/>
              <a:gd name="connsiteX1" fmla="*/ 3980250 w 5542598"/>
              <a:gd name="connsiteY1" fmla="*/ 4985521 h 5611666"/>
              <a:gd name="connsiteX2" fmla="*/ 3354105 w 5542598"/>
              <a:gd name="connsiteY2" fmla="*/ 5611666 h 5611666"/>
              <a:gd name="connsiteX3" fmla="*/ 2727960 w 5542598"/>
              <a:gd name="connsiteY3" fmla="*/ 4985521 h 5611666"/>
              <a:gd name="connsiteX4" fmla="*/ 3354105 w 5542598"/>
              <a:gd name="connsiteY4" fmla="*/ 4359376 h 5611666"/>
              <a:gd name="connsiteX5" fmla="*/ 1592580 w 5542598"/>
              <a:gd name="connsiteY5" fmla="*/ 1430357 h 5611666"/>
              <a:gd name="connsiteX6" fmla="*/ 3185160 w 5542598"/>
              <a:gd name="connsiteY6" fmla="*/ 3022937 h 5611666"/>
              <a:gd name="connsiteX7" fmla="*/ 1592580 w 5542598"/>
              <a:gd name="connsiteY7" fmla="*/ 4615517 h 5611666"/>
              <a:gd name="connsiteX8" fmla="*/ 0 w 5542598"/>
              <a:gd name="connsiteY8" fmla="*/ 3022937 h 5611666"/>
              <a:gd name="connsiteX9" fmla="*/ 1592580 w 5542598"/>
              <a:gd name="connsiteY9" fmla="*/ 1430357 h 5611666"/>
              <a:gd name="connsiteX10" fmla="*/ 4230267 w 5542598"/>
              <a:gd name="connsiteY10" fmla="*/ 0 h 5611666"/>
              <a:gd name="connsiteX11" fmla="*/ 5542598 w 5542598"/>
              <a:gd name="connsiteY11" fmla="*/ 1312331 h 5611666"/>
              <a:gd name="connsiteX12" fmla="*/ 4230267 w 5542598"/>
              <a:gd name="connsiteY12" fmla="*/ 2624662 h 5611666"/>
              <a:gd name="connsiteX13" fmla="*/ 2917936 w 5542598"/>
              <a:gd name="connsiteY13" fmla="*/ 1312331 h 5611666"/>
              <a:gd name="connsiteX14" fmla="*/ 4230267 w 5542598"/>
              <a:gd name="connsiteY14" fmla="*/ 0 h 5611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542598" h="5611666">
                <a:moveTo>
                  <a:pt x="3354105" y="4359376"/>
                </a:moveTo>
                <a:cubicBezTo>
                  <a:pt x="3699915" y="4359376"/>
                  <a:pt x="3980250" y="4639711"/>
                  <a:pt x="3980250" y="4985521"/>
                </a:cubicBezTo>
                <a:cubicBezTo>
                  <a:pt x="3980250" y="5331331"/>
                  <a:pt x="3699915" y="5611666"/>
                  <a:pt x="3354105" y="5611666"/>
                </a:cubicBezTo>
                <a:cubicBezTo>
                  <a:pt x="3008295" y="5611666"/>
                  <a:pt x="2727960" y="5331331"/>
                  <a:pt x="2727960" y="4985521"/>
                </a:cubicBezTo>
                <a:cubicBezTo>
                  <a:pt x="2727960" y="4639711"/>
                  <a:pt x="3008295" y="4359376"/>
                  <a:pt x="3354105" y="4359376"/>
                </a:cubicBezTo>
                <a:close/>
                <a:moveTo>
                  <a:pt x="1592580" y="1430357"/>
                </a:moveTo>
                <a:cubicBezTo>
                  <a:pt x="2472138" y="1430357"/>
                  <a:pt x="3185160" y="2143379"/>
                  <a:pt x="3185160" y="3022937"/>
                </a:cubicBezTo>
                <a:cubicBezTo>
                  <a:pt x="3185160" y="3902495"/>
                  <a:pt x="2472138" y="4615517"/>
                  <a:pt x="1592580" y="4615517"/>
                </a:cubicBezTo>
                <a:cubicBezTo>
                  <a:pt x="713022" y="4615517"/>
                  <a:pt x="0" y="3902495"/>
                  <a:pt x="0" y="3022937"/>
                </a:cubicBezTo>
                <a:cubicBezTo>
                  <a:pt x="0" y="2143379"/>
                  <a:pt x="713022" y="1430357"/>
                  <a:pt x="1592580" y="1430357"/>
                </a:cubicBezTo>
                <a:close/>
                <a:moveTo>
                  <a:pt x="4230267" y="0"/>
                </a:moveTo>
                <a:cubicBezTo>
                  <a:pt x="4955047" y="0"/>
                  <a:pt x="5542598" y="587551"/>
                  <a:pt x="5542598" y="1312331"/>
                </a:cubicBezTo>
                <a:cubicBezTo>
                  <a:pt x="5542598" y="2037111"/>
                  <a:pt x="4955047" y="2624662"/>
                  <a:pt x="4230267" y="2624662"/>
                </a:cubicBezTo>
                <a:cubicBezTo>
                  <a:pt x="3505487" y="2624662"/>
                  <a:pt x="2917936" y="2037111"/>
                  <a:pt x="2917936" y="1312331"/>
                </a:cubicBezTo>
                <a:cubicBezTo>
                  <a:pt x="2917936" y="587551"/>
                  <a:pt x="3505487" y="0"/>
                  <a:pt x="4230267" y="0"/>
                </a:cubicBezTo>
                <a:close/>
              </a:path>
            </a:pathLst>
          </a:custGeom>
        </p:spPr>
        <p:txBody>
          <a:bodyPr wrap="square" anchor="ctr">
            <a:noAutofit/>
          </a:bodyPr>
          <a:lstStyle>
            <a:lvl1pPr algn="ctr">
              <a:buNone/>
              <a:defRPr/>
            </a:lvl1pPr>
          </a:lstStyle>
          <a:p>
            <a:r>
              <a:rPr lang="en-US"/>
              <a:t>Click icon to add picture</a:t>
            </a:r>
            <a:endParaRPr lang="en-US" dirty="0"/>
          </a:p>
        </p:txBody>
      </p:sp>
      <p:sp>
        <p:nvSpPr>
          <p:cNvPr id="13" name="Title 1">
            <a:extLst>
              <a:ext uri="{FF2B5EF4-FFF2-40B4-BE49-F238E27FC236}">
                <a16:creationId xmlns:a16="http://schemas.microsoft.com/office/drawing/2014/main" id="{11176083-2CE5-4707-A564-46805454AF1A}"/>
              </a:ext>
            </a:extLst>
          </p:cNvPr>
          <p:cNvSpPr>
            <a:spLocks noGrp="1"/>
          </p:cNvSpPr>
          <p:nvPr>
            <p:ph type="title"/>
          </p:nvPr>
        </p:nvSpPr>
        <p:spPr>
          <a:xfrm>
            <a:off x="660400" y="805213"/>
            <a:ext cx="4275138" cy="830997"/>
          </a:xfrm>
          <a:prstGeom prst="rect">
            <a:avLst/>
          </a:prstGeom>
        </p:spPr>
        <p:txBody>
          <a:bodyPr/>
          <a:lstStyle>
            <a:lvl1pPr>
              <a:defRPr sz="4800" b="1">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1316186999"/>
      </p:ext>
    </p:extLst>
  </p:cSld>
  <p:clrMapOvr>
    <a:masterClrMapping/>
  </p:clrMapOvr>
  <p:extLst>
    <p:ext uri="{DCECCB84-F9BA-43D5-87BE-67443E8EF086}">
      <p15:sldGuideLst xmlns:p15="http://schemas.microsoft.com/office/powerpoint/2012/main">
        <p15:guide id="1" orient="horz" pos="1272"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Custom Layout">
    <p:bg>
      <p:bgPr>
        <a:solidFill>
          <a:schemeClr val="tx1"/>
        </a:solidFill>
        <a:effectLst/>
      </p:bgPr>
    </p:bg>
    <p:spTree>
      <p:nvGrpSpPr>
        <p:cNvPr id="1" name=""/>
        <p:cNvGrpSpPr/>
        <p:nvPr/>
      </p:nvGrpSpPr>
      <p:grpSpPr>
        <a:xfrm>
          <a:off x="0" y="0"/>
          <a:ext cx="0" cy="0"/>
          <a:chOff x="0" y="0"/>
          <a:chExt cx="0" cy="0"/>
        </a:xfrm>
      </p:grpSpPr>
      <p:sp>
        <p:nvSpPr>
          <p:cNvPr id="22" name="Picture Placeholder 21">
            <a:extLst>
              <a:ext uri="{FF2B5EF4-FFF2-40B4-BE49-F238E27FC236}">
                <a16:creationId xmlns:a16="http://schemas.microsoft.com/office/drawing/2014/main" id="{DFA57703-9E4A-48E0-A123-3A5EDC76475C}"/>
              </a:ext>
            </a:extLst>
          </p:cNvPr>
          <p:cNvSpPr>
            <a:spLocks noGrp="1"/>
          </p:cNvSpPr>
          <p:nvPr>
            <p:ph type="pic" sz="quarter" idx="10"/>
          </p:nvPr>
        </p:nvSpPr>
        <p:spPr>
          <a:xfrm>
            <a:off x="0" y="0"/>
            <a:ext cx="12192000" cy="6858000"/>
          </a:xfrm>
          <a:prstGeom prst="rect">
            <a:avLst/>
          </a:prstGeom>
        </p:spPr>
        <p:txBody>
          <a:bodyPr/>
          <a:lstStyle/>
          <a:p>
            <a:r>
              <a:rPr lang="en-US"/>
              <a:t>Click icon to add picture</a:t>
            </a:r>
            <a:endParaRPr lang="en-US" dirty="0"/>
          </a:p>
        </p:txBody>
      </p:sp>
      <p:sp>
        <p:nvSpPr>
          <p:cNvPr id="2" name="Rectangle 1" descr="Tall office building looking up">
            <a:extLst>
              <a:ext uri="{FF2B5EF4-FFF2-40B4-BE49-F238E27FC236}">
                <a16:creationId xmlns:a16="http://schemas.microsoft.com/office/drawing/2014/main" id="{AF7FA146-2A75-4EA7-A9AD-EBCE6F17FB42}"/>
              </a:ext>
            </a:extLst>
          </p:cNvPr>
          <p:cNvSpPr/>
          <p:nvPr userDrawn="1"/>
        </p:nvSpPr>
        <p:spPr>
          <a:xfrm>
            <a:off x="3718560" y="1181123"/>
            <a:ext cx="4754880" cy="4495754"/>
          </a:xfrm>
          <a:prstGeom prst="rect">
            <a:avLst/>
          </a:prstGeom>
          <a:solidFill>
            <a:schemeClr val="accent5">
              <a:alpha val="40000"/>
            </a:schemeClr>
          </a:solidFill>
          <a:ln w="603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Placeholder 23">
            <a:extLst>
              <a:ext uri="{FF2B5EF4-FFF2-40B4-BE49-F238E27FC236}">
                <a16:creationId xmlns:a16="http://schemas.microsoft.com/office/drawing/2014/main" id="{340C15AA-E296-48AE-857F-0589EEA69DC6}"/>
              </a:ext>
            </a:extLst>
          </p:cNvPr>
          <p:cNvSpPr>
            <a:spLocks noGrp="1"/>
          </p:cNvSpPr>
          <p:nvPr>
            <p:ph type="body" sz="quarter" idx="11" hasCustomPrompt="1"/>
          </p:nvPr>
        </p:nvSpPr>
        <p:spPr>
          <a:xfrm>
            <a:off x="4149139" y="4859469"/>
            <a:ext cx="3924934" cy="490538"/>
          </a:xfrm>
          <a:prstGeom prst="rect">
            <a:avLst/>
          </a:prstGeom>
        </p:spPr>
        <p:txBody>
          <a:bodyPr/>
          <a:lstStyle>
            <a:lvl1pPr algn="r">
              <a:buNone/>
              <a:defRPr lang="en-US" sz="2400" b="1" kern="1200" dirty="0" smtClean="0">
                <a:solidFill>
                  <a:schemeClr val="accent4"/>
                </a:solidFill>
                <a:latin typeface="Calibri" panose="020F0502020204030204" pitchFamily="34" charset="0"/>
                <a:ea typeface="+mn-ea"/>
                <a:cs typeface="Calibri" panose="020F0502020204030204" pitchFamily="34" charset="0"/>
              </a:defRPr>
            </a:lvl1pPr>
            <a:lvl2pPr>
              <a:buNone/>
              <a:defRPr/>
            </a:lvl2pPr>
          </a:lstStyle>
          <a:p>
            <a:pPr lvl="0"/>
            <a:r>
              <a:rPr lang="en-US" dirty="0"/>
              <a:t>Click to edit text</a:t>
            </a:r>
          </a:p>
        </p:txBody>
      </p:sp>
      <p:sp>
        <p:nvSpPr>
          <p:cNvPr id="6" name="Title 1">
            <a:extLst>
              <a:ext uri="{FF2B5EF4-FFF2-40B4-BE49-F238E27FC236}">
                <a16:creationId xmlns:a16="http://schemas.microsoft.com/office/drawing/2014/main" id="{162BE5D7-9E35-49F8-A8E4-2093183A6404}"/>
              </a:ext>
            </a:extLst>
          </p:cNvPr>
          <p:cNvSpPr>
            <a:spLocks noGrp="1"/>
          </p:cNvSpPr>
          <p:nvPr>
            <p:ph type="title"/>
          </p:nvPr>
        </p:nvSpPr>
        <p:spPr>
          <a:xfrm>
            <a:off x="4149139" y="1529685"/>
            <a:ext cx="3924934" cy="1695637"/>
          </a:xfrm>
          <a:prstGeom prst="rect">
            <a:avLst/>
          </a:prstGeom>
        </p:spPr>
        <p:txBody>
          <a:bodyPr/>
          <a:lstStyle>
            <a:lvl1pPr>
              <a:spcBef>
                <a:spcPts val="1000"/>
              </a:spcBef>
              <a:defRPr sz="4800" b="1">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31439956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5_Custom Layout">
    <p:bg>
      <p:bgPr>
        <a:solidFill>
          <a:schemeClr val="tx1"/>
        </a:solidFill>
        <a:effectLst/>
      </p:bgPr>
    </p:bg>
    <p:spTree>
      <p:nvGrpSpPr>
        <p:cNvPr id="1" name=""/>
        <p:cNvGrpSpPr/>
        <p:nvPr/>
      </p:nvGrpSpPr>
      <p:grpSpPr>
        <a:xfrm>
          <a:off x="0" y="0"/>
          <a:ext cx="0" cy="0"/>
          <a:chOff x="0" y="0"/>
          <a:chExt cx="0" cy="0"/>
        </a:xfrm>
      </p:grpSpPr>
      <p:sp>
        <p:nvSpPr>
          <p:cNvPr id="14" name="Picture Placeholder 21">
            <a:extLst>
              <a:ext uri="{FF2B5EF4-FFF2-40B4-BE49-F238E27FC236}">
                <a16:creationId xmlns:a16="http://schemas.microsoft.com/office/drawing/2014/main" id="{75D96571-69F8-475F-A910-ECC183425065}"/>
              </a:ext>
            </a:extLst>
          </p:cNvPr>
          <p:cNvSpPr>
            <a:spLocks noGrp="1"/>
          </p:cNvSpPr>
          <p:nvPr>
            <p:ph type="pic" sz="quarter" idx="10"/>
          </p:nvPr>
        </p:nvSpPr>
        <p:spPr>
          <a:xfrm>
            <a:off x="0" y="0"/>
            <a:ext cx="12192000" cy="6858000"/>
          </a:xfrm>
          <a:prstGeom prst="rect">
            <a:avLst/>
          </a:prstGeom>
        </p:spPr>
        <p:txBody>
          <a:bodyPr/>
          <a:lstStyle/>
          <a:p>
            <a:r>
              <a:rPr lang="en-US"/>
              <a:t>Click icon to add picture</a:t>
            </a:r>
            <a:endParaRPr lang="en-US" dirty="0"/>
          </a:p>
        </p:txBody>
      </p:sp>
      <p:sp>
        <p:nvSpPr>
          <p:cNvPr id="3" name="Oval 2" descr="Tall office building looking up">
            <a:extLst>
              <a:ext uri="{FF2B5EF4-FFF2-40B4-BE49-F238E27FC236}">
                <a16:creationId xmlns:a16="http://schemas.microsoft.com/office/drawing/2014/main" id="{CD4C2457-AECB-4015-9FE4-CCBC516AA9EE}"/>
              </a:ext>
            </a:extLst>
          </p:cNvPr>
          <p:cNvSpPr/>
          <p:nvPr userDrawn="1"/>
        </p:nvSpPr>
        <p:spPr>
          <a:xfrm>
            <a:off x="3352800" y="685800"/>
            <a:ext cx="5486400" cy="5486400"/>
          </a:xfrm>
          <a:prstGeom prst="ellipse">
            <a:avLst/>
          </a:prstGeom>
          <a:solidFill>
            <a:schemeClr val="accent5">
              <a:alpha val="40000"/>
            </a:schemeClr>
          </a:solidFill>
          <a:ln w="603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289A018F-D11C-4B07-9830-8336B27A18AD}"/>
              </a:ext>
            </a:extLst>
          </p:cNvPr>
          <p:cNvSpPr/>
          <p:nvPr userDrawn="1"/>
        </p:nvSpPr>
        <p:spPr>
          <a:xfrm>
            <a:off x="8138160" y="5669280"/>
            <a:ext cx="502920" cy="50292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E0209A32-FE17-4457-B02B-0A1DB9B8ADB1}"/>
              </a:ext>
            </a:extLst>
          </p:cNvPr>
          <p:cNvSpPr/>
          <p:nvPr userDrawn="1"/>
        </p:nvSpPr>
        <p:spPr>
          <a:xfrm>
            <a:off x="2915463" y="1295169"/>
            <a:ext cx="692878" cy="692878"/>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D585A541-0EDE-4213-AE62-4D909E8EB7F5}"/>
              </a:ext>
            </a:extLst>
          </p:cNvPr>
          <p:cNvSpPr/>
          <p:nvPr userDrawn="1"/>
        </p:nvSpPr>
        <p:spPr>
          <a:xfrm>
            <a:off x="3398520" y="904895"/>
            <a:ext cx="251460" cy="25146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Placeholder 23">
            <a:extLst>
              <a:ext uri="{FF2B5EF4-FFF2-40B4-BE49-F238E27FC236}">
                <a16:creationId xmlns:a16="http://schemas.microsoft.com/office/drawing/2014/main" id="{CBFD020D-881A-48D8-BDA8-55C7B95C5996}"/>
              </a:ext>
            </a:extLst>
          </p:cNvPr>
          <p:cNvSpPr>
            <a:spLocks noGrp="1"/>
          </p:cNvSpPr>
          <p:nvPr>
            <p:ph type="body" sz="quarter" idx="11" hasCustomPrompt="1"/>
          </p:nvPr>
        </p:nvSpPr>
        <p:spPr>
          <a:xfrm>
            <a:off x="4127927" y="4609453"/>
            <a:ext cx="3924934" cy="490538"/>
          </a:xfrm>
          <a:prstGeom prst="rect">
            <a:avLst/>
          </a:prstGeom>
        </p:spPr>
        <p:txBody>
          <a:bodyPr anchor="b"/>
          <a:lstStyle>
            <a:lvl1pPr algn="ctr">
              <a:buNone/>
              <a:defRPr lang="en-US" sz="2000" b="1" kern="1200" dirty="0" smtClean="0">
                <a:solidFill>
                  <a:schemeClr val="accent4"/>
                </a:solidFill>
                <a:latin typeface="Calibri" panose="020F0502020204030204" pitchFamily="34" charset="0"/>
                <a:ea typeface="+mn-ea"/>
                <a:cs typeface="Calibri" panose="020F0502020204030204" pitchFamily="34" charset="0"/>
              </a:defRPr>
            </a:lvl1pPr>
            <a:lvl2pPr>
              <a:buNone/>
              <a:defRPr/>
            </a:lvl2pPr>
          </a:lstStyle>
          <a:p>
            <a:pPr lvl="0"/>
            <a:r>
              <a:rPr lang="en-US" dirty="0"/>
              <a:t>Click to edit text</a:t>
            </a:r>
          </a:p>
        </p:txBody>
      </p:sp>
      <p:sp>
        <p:nvSpPr>
          <p:cNvPr id="2" name="Title 1">
            <a:extLst>
              <a:ext uri="{FF2B5EF4-FFF2-40B4-BE49-F238E27FC236}">
                <a16:creationId xmlns:a16="http://schemas.microsoft.com/office/drawing/2014/main" id="{CF9687A5-0BDD-45B2-A892-542449E31394}"/>
              </a:ext>
            </a:extLst>
          </p:cNvPr>
          <p:cNvSpPr>
            <a:spLocks noGrp="1"/>
          </p:cNvSpPr>
          <p:nvPr>
            <p:ph type="title"/>
          </p:nvPr>
        </p:nvSpPr>
        <p:spPr>
          <a:xfrm>
            <a:off x="4045678" y="1988047"/>
            <a:ext cx="4007183" cy="2374194"/>
          </a:xfrm>
          <a:prstGeom prst="rect">
            <a:avLst/>
          </a:prstGeom>
        </p:spPr>
        <p:txBody>
          <a:bodyPr/>
          <a:lstStyle>
            <a:lvl1pPr algn="ctr">
              <a:spcBef>
                <a:spcPts val="1000"/>
              </a:spcBef>
              <a:defRPr sz="2800">
                <a:solidFill>
                  <a:schemeClr val="bg1"/>
                </a:solidFill>
                <a:latin typeface="+mn-lt"/>
              </a:defRPr>
            </a:lvl1pPr>
          </a:lstStyle>
          <a:p>
            <a:r>
              <a:rPr lang="en-US"/>
              <a:t>Click to edit Master title style</a:t>
            </a:r>
            <a:endParaRPr lang="en-US" dirty="0"/>
          </a:p>
        </p:txBody>
      </p:sp>
    </p:spTree>
    <p:extLst>
      <p:ext uri="{BB962C8B-B14F-4D97-AF65-F5344CB8AC3E}">
        <p14:creationId xmlns:p14="http://schemas.microsoft.com/office/powerpoint/2010/main" val="36863240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10" name="Text Placeholder 26">
            <a:extLst>
              <a:ext uri="{FF2B5EF4-FFF2-40B4-BE49-F238E27FC236}">
                <a16:creationId xmlns:a16="http://schemas.microsoft.com/office/drawing/2014/main" id="{4AA38E8C-A334-4183-8ABC-112B8517F487}"/>
              </a:ext>
            </a:extLst>
          </p:cNvPr>
          <p:cNvSpPr>
            <a:spLocks noGrp="1"/>
          </p:cNvSpPr>
          <p:nvPr>
            <p:ph type="body" sz="quarter" idx="12"/>
          </p:nvPr>
        </p:nvSpPr>
        <p:spPr>
          <a:xfrm>
            <a:off x="660400" y="2044700"/>
            <a:ext cx="4275138" cy="3560763"/>
          </a:xfrm>
          <a:prstGeom prst="rect">
            <a:avLst/>
          </a:prstGeom>
        </p:spPr>
        <p:txBody>
          <a:bodyPr/>
          <a:lstStyle>
            <a:lvl1pPr>
              <a:buClr>
                <a:schemeClr val="accent4"/>
              </a:buClr>
              <a:buFont typeface="Wingdings" panose="05000000000000000000" pitchFamily="2" charset="2"/>
              <a:buChar char="§"/>
              <a:defRPr sz="2000"/>
            </a:lvl1pPr>
            <a:lvl2pPr>
              <a:buClr>
                <a:schemeClr val="accent4"/>
              </a:buClr>
              <a:buFont typeface="Wingdings" panose="05000000000000000000" pitchFamily="2" charset="2"/>
              <a:buChar char="§"/>
              <a:defRPr sz="1800"/>
            </a:lvl2pPr>
            <a:lvl3pPr>
              <a:buClr>
                <a:schemeClr val="accent4"/>
              </a:buClr>
              <a:buFont typeface="Wingdings" panose="05000000000000000000" pitchFamily="2" charset="2"/>
              <a:buChar char="§"/>
              <a:defRPr sz="1600"/>
            </a:lvl3pPr>
            <a:lvl4pPr>
              <a:buClr>
                <a:schemeClr val="accent4"/>
              </a:buClr>
              <a:buFont typeface="Wingdings" panose="05000000000000000000" pitchFamily="2" charset="2"/>
              <a:buChar char="§"/>
              <a:defRPr sz="1600"/>
            </a:lvl4pPr>
            <a:lvl5pPr>
              <a:buClr>
                <a:schemeClr val="accent4"/>
              </a:buClr>
              <a:buFont typeface="Wingdings" panose="05000000000000000000" pitchFamily="2" charset="2"/>
              <a:buChar char="§"/>
              <a:defRPr sz="1600"/>
            </a:lvl5pPr>
          </a:lstStyle>
          <a:p>
            <a:pPr lvl="0"/>
            <a:r>
              <a:rPr lang="en-US"/>
              <a:t>Click to edit Master text styles</a:t>
            </a:r>
          </a:p>
        </p:txBody>
      </p:sp>
      <p:sp>
        <p:nvSpPr>
          <p:cNvPr id="19" name="Rectangle 18">
            <a:extLst>
              <a:ext uri="{FF2B5EF4-FFF2-40B4-BE49-F238E27FC236}">
                <a16:creationId xmlns:a16="http://schemas.microsoft.com/office/drawing/2014/main" id="{B80624A4-5116-4AAF-8C31-C25D1DB16FEC}"/>
              </a:ext>
            </a:extLst>
          </p:cNvPr>
          <p:cNvSpPr/>
          <p:nvPr userDrawn="1"/>
        </p:nvSpPr>
        <p:spPr>
          <a:xfrm>
            <a:off x="9354457" y="5363987"/>
            <a:ext cx="457200" cy="457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1D07EC8A-6024-4DEA-9C4D-AE4228E17854}"/>
              </a:ext>
            </a:extLst>
          </p:cNvPr>
          <p:cNvSpPr/>
          <p:nvPr userDrawn="1"/>
        </p:nvSpPr>
        <p:spPr>
          <a:xfrm>
            <a:off x="6692791" y="1699889"/>
            <a:ext cx="319749" cy="31974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D1C8FAEF-DF78-48CC-AEEF-F9B802055C05}"/>
              </a:ext>
            </a:extLst>
          </p:cNvPr>
          <p:cNvSpPr/>
          <p:nvPr userDrawn="1"/>
        </p:nvSpPr>
        <p:spPr>
          <a:xfrm>
            <a:off x="9354457" y="5897738"/>
            <a:ext cx="179977" cy="17997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Picture Placeholder 10">
            <a:extLst>
              <a:ext uri="{FF2B5EF4-FFF2-40B4-BE49-F238E27FC236}">
                <a16:creationId xmlns:a16="http://schemas.microsoft.com/office/drawing/2014/main" id="{566F72D6-AEEE-4CF3-8136-F6782F1E489E}"/>
              </a:ext>
            </a:extLst>
          </p:cNvPr>
          <p:cNvSpPr>
            <a:spLocks noGrp="1"/>
          </p:cNvSpPr>
          <p:nvPr>
            <p:ph type="pic" sz="quarter" idx="13"/>
          </p:nvPr>
        </p:nvSpPr>
        <p:spPr>
          <a:xfrm>
            <a:off x="7090227" y="786181"/>
            <a:ext cx="4441372" cy="5393036"/>
          </a:xfrm>
          <a:custGeom>
            <a:avLst/>
            <a:gdLst>
              <a:gd name="connsiteX0" fmla="*/ 0 w 4441372"/>
              <a:gd name="connsiteY0" fmla="*/ 3188969 h 5393036"/>
              <a:gd name="connsiteX1" fmla="*/ 2173516 w 4441372"/>
              <a:gd name="connsiteY1" fmla="*/ 3188969 h 5393036"/>
              <a:gd name="connsiteX2" fmla="*/ 2173516 w 4441372"/>
              <a:gd name="connsiteY2" fmla="*/ 5393036 h 5393036"/>
              <a:gd name="connsiteX3" fmla="*/ 0 w 4441372"/>
              <a:gd name="connsiteY3" fmla="*/ 5393036 h 5393036"/>
              <a:gd name="connsiteX4" fmla="*/ 2267856 w 4441372"/>
              <a:gd name="connsiteY4" fmla="*/ 2293018 h 5393036"/>
              <a:gd name="connsiteX5" fmla="*/ 4441372 w 4441372"/>
              <a:gd name="connsiteY5" fmla="*/ 2293018 h 5393036"/>
              <a:gd name="connsiteX6" fmla="*/ 4441372 w 4441372"/>
              <a:gd name="connsiteY6" fmla="*/ 4497085 h 5393036"/>
              <a:gd name="connsiteX7" fmla="*/ 2267856 w 4441372"/>
              <a:gd name="connsiteY7" fmla="*/ 4497085 h 5393036"/>
              <a:gd name="connsiteX8" fmla="*/ 0 w 4441372"/>
              <a:gd name="connsiteY8" fmla="*/ 906837 h 5393036"/>
              <a:gd name="connsiteX9" fmla="*/ 2173516 w 4441372"/>
              <a:gd name="connsiteY9" fmla="*/ 906837 h 5393036"/>
              <a:gd name="connsiteX10" fmla="*/ 2173516 w 4441372"/>
              <a:gd name="connsiteY10" fmla="*/ 3110904 h 5393036"/>
              <a:gd name="connsiteX11" fmla="*/ 0 w 4441372"/>
              <a:gd name="connsiteY11" fmla="*/ 3110904 h 5393036"/>
              <a:gd name="connsiteX12" fmla="*/ 2267856 w 4441372"/>
              <a:gd name="connsiteY12" fmla="*/ 0 h 5393036"/>
              <a:gd name="connsiteX13" fmla="*/ 4441372 w 4441372"/>
              <a:gd name="connsiteY13" fmla="*/ 0 h 5393036"/>
              <a:gd name="connsiteX14" fmla="*/ 4441372 w 4441372"/>
              <a:gd name="connsiteY14" fmla="*/ 2204067 h 5393036"/>
              <a:gd name="connsiteX15" fmla="*/ 2267856 w 4441372"/>
              <a:gd name="connsiteY15" fmla="*/ 2204067 h 5393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41372" h="5393036">
                <a:moveTo>
                  <a:pt x="0" y="3188969"/>
                </a:moveTo>
                <a:lnTo>
                  <a:pt x="2173516" y="3188969"/>
                </a:lnTo>
                <a:lnTo>
                  <a:pt x="2173516" y="5393036"/>
                </a:lnTo>
                <a:lnTo>
                  <a:pt x="0" y="5393036"/>
                </a:lnTo>
                <a:close/>
                <a:moveTo>
                  <a:pt x="2267856" y="2293018"/>
                </a:moveTo>
                <a:lnTo>
                  <a:pt x="4441372" y="2293018"/>
                </a:lnTo>
                <a:lnTo>
                  <a:pt x="4441372" y="4497085"/>
                </a:lnTo>
                <a:lnTo>
                  <a:pt x="2267856" y="4497085"/>
                </a:lnTo>
                <a:close/>
                <a:moveTo>
                  <a:pt x="0" y="906837"/>
                </a:moveTo>
                <a:lnTo>
                  <a:pt x="2173516" y="906837"/>
                </a:lnTo>
                <a:lnTo>
                  <a:pt x="2173516" y="3110904"/>
                </a:lnTo>
                <a:lnTo>
                  <a:pt x="0" y="3110904"/>
                </a:lnTo>
                <a:close/>
                <a:moveTo>
                  <a:pt x="2267856" y="0"/>
                </a:moveTo>
                <a:lnTo>
                  <a:pt x="4441372" y="0"/>
                </a:lnTo>
                <a:lnTo>
                  <a:pt x="4441372" y="2204067"/>
                </a:lnTo>
                <a:lnTo>
                  <a:pt x="2267856" y="2204067"/>
                </a:lnTo>
                <a:close/>
              </a:path>
            </a:pathLst>
          </a:custGeom>
        </p:spPr>
        <p:txBody>
          <a:bodyPr wrap="square" anchor="ctr">
            <a:noAutofit/>
          </a:bodyPr>
          <a:lstStyle>
            <a:lvl1pPr algn="ctr">
              <a:buNone/>
              <a:defRPr/>
            </a:lvl1pPr>
          </a:lstStyle>
          <a:p>
            <a:r>
              <a:rPr lang="en-US"/>
              <a:t>Click icon to add picture</a:t>
            </a:r>
            <a:endParaRPr lang="en-US" dirty="0"/>
          </a:p>
        </p:txBody>
      </p:sp>
      <p:sp>
        <p:nvSpPr>
          <p:cNvPr id="2" name="Title 1">
            <a:extLst>
              <a:ext uri="{FF2B5EF4-FFF2-40B4-BE49-F238E27FC236}">
                <a16:creationId xmlns:a16="http://schemas.microsoft.com/office/drawing/2014/main" id="{459DADC7-BE21-4434-A6E4-BAF809005389}"/>
              </a:ext>
            </a:extLst>
          </p:cNvPr>
          <p:cNvSpPr>
            <a:spLocks noGrp="1"/>
          </p:cNvSpPr>
          <p:nvPr>
            <p:ph type="title"/>
          </p:nvPr>
        </p:nvSpPr>
        <p:spPr>
          <a:xfrm>
            <a:off x="660400" y="805213"/>
            <a:ext cx="4275138" cy="830997"/>
          </a:xfrm>
          <a:prstGeom prst="rect">
            <a:avLst/>
          </a:prstGeom>
        </p:spPr>
        <p:txBody>
          <a:bodyPr/>
          <a:lstStyle>
            <a:lvl1pPr>
              <a:defRPr sz="4800" b="1">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694370068"/>
      </p:ext>
    </p:extLst>
  </p:cSld>
  <p:clrMapOvr>
    <a:masterClrMapping/>
  </p:clrMapOvr>
  <p:extLst>
    <p:ext uri="{DCECCB84-F9BA-43D5-87BE-67443E8EF086}">
      <p15:sldGuideLst xmlns:p15="http://schemas.microsoft.com/office/powerpoint/2012/main">
        <p15:guide id="1" orient="horz" pos="504" userDrawn="1">
          <p15:clr>
            <a:srgbClr val="FBAE40"/>
          </p15:clr>
        </p15:guide>
        <p15:guide id="2" pos="3840" userDrawn="1">
          <p15:clr>
            <a:srgbClr val="FBAE40"/>
          </p15:clr>
        </p15:guide>
        <p15:guide id="3" orient="horz" pos="1416"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24FAA9D0-7C9C-4043-9931-A15819ABB9B5}"/>
              </a:ext>
            </a:extLst>
          </p:cNvPr>
          <p:cNvSpPr/>
          <p:nvPr userDrawn="1"/>
        </p:nvSpPr>
        <p:spPr>
          <a:xfrm>
            <a:off x="7362825" y="443263"/>
            <a:ext cx="361950" cy="36195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solidFill>
            </a:endParaRPr>
          </a:p>
        </p:txBody>
      </p:sp>
      <p:sp>
        <p:nvSpPr>
          <p:cNvPr id="14" name="Oval 13">
            <a:extLst>
              <a:ext uri="{FF2B5EF4-FFF2-40B4-BE49-F238E27FC236}">
                <a16:creationId xmlns:a16="http://schemas.microsoft.com/office/drawing/2014/main" id="{E232AB2D-843E-4B5F-8793-6A263DA356BB}"/>
              </a:ext>
            </a:extLst>
          </p:cNvPr>
          <p:cNvSpPr/>
          <p:nvPr userDrawn="1"/>
        </p:nvSpPr>
        <p:spPr>
          <a:xfrm>
            <a:off x="11007246" y="5605994"/>
            <a:ext cx="654227" cy="65422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solidFill>
            </a:endParaRPr>
          </a:p>
        </p:txBody>
      </p:sp>
      <p:sp>
        <p:nvSpPr>
          <p:cNvPr id="16" name="Oval 15">
            <a:extLst>
              <a:ext uri="{FF2B5EF4-FFF2-40B4-BE49-F238E27FC236}">
                <a16:creationId xmlns:a16="http://schemas.microsoft.com/office/drawing/2014/main" id="{FA75A12B-C399-4072-BD69-D872D2C2AD1F}"/>
              </a:ext>
            </a:extLst>
          </p:cNvPr>
          <p:cNvSpPr/>
          <p:nvPr userDrawn="1"/>
        </p:nvSpPr>
        <p:spPr>
          <a:xfrm>
            <a:off x="10683791" y="6132439"/>
            <a:ext cx="251152" cy="25115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solidFill>
            </a:endParaRPr>
          </a:p>
        </p:txBody>
      </p:sp>
      <p:sp>
        <p:nvSpPr>
          <p:cNvPr id="23" name="Picture Placeholder 22">
            <a:extLst>
              <a:ext uri="{FF2B5EF4-FFF2-40B4-BE49-F238E27FC236}">
                <a16:creationId xmlns:a16="http://schemas.microsoft.com/office/drawing/2014/main" id="{423AE48B-50E9-4BEA-B66A-B2D2B9CCFE9C}"/>
              </a:ext>
            </a:extLst>
          </p:cNvPr>
          <p:cNvSpPr>
            <a:spLocks noGrp="1"/>
          </p:cNvSpPr>
          <p:nvPr>
            <p:ph type="pic" sz="quarter" idx="10"/>
          </p:nvPr>
        </p:nvSpPr>
        <p:spPr>
          <a:xfrm>
            <a:off x="5733416" y="624239"/>
            <a:ext cx="5855754" cy="5631571"/>
          </a:xfrm>
          <a:custGeom>
            <a:avLst/>
            <a:gdLst>
              <a:gd name="connsiteX0" fmla="*/ 3433020 w 5855754"/>
              <a:gd name="connsiteY0" fmla="*/ 786103 h 5631571"/>
              <a:gd name="connsiteX1" fmla="*/ 5855754 w 5855754"/>
              <a:gd name="connsiteY1" fmla="*/ 3208837 h 5631571"/>
              <a:gd name="connsiteX2" fmla="*/ 3433020 w 5855754"/>
              <a:gd name="connsiteY2" fmla="*/ 5631571 h 5631571"/>
              <a:gd name="connsiteX3" fmla="*/ 1010286 w 5855754"/>
              <a:gd name="connsiteY3" fmla="*/ 3208837 h 5631571"/>
              <a:gd name="connsiteX4" fmla="*/ 3433020 w 5855754"/>
              <a:gd name="connsiteY4" fmla="*/ 786103 h 5631571"/>
              <a:gd name="connsiteX5" fmla="*/ 828675 w 5855754"/>
              <a:gd name="connsiteY5" fmla="*/ 0 h 5631571"/>
              <a:gd name="connsiteX6" fmla="*/ 1657350 w 5855754"/>
              <a:gd name="connsiteY6" fmla="*/ 828675 h 5631571"/>
              <a:gd name="connsiteX7" fmla="*/ 828675 w 5855754"/>
              <a:gd name="connsiteY7" fmla="*/ 1657350 h 5631571"/>
              <a:gd name="connsiteX8" fmla="*/ 0 w 5855754"/>
              <a:gd name="connsiteY8" fmla="*/ 828675 h 5631571"/>
              <a:gd name="connsiteX9" fmla="*/ 828675 w 5855754"/>
              <a:gd name="connsiteY9" fmla="*/ 0 h 5631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55754" h="5631571">
                <a:moveTo>
                  <a:pt x="3433020" y="786103"/>
                </a:moveTo>
                <a:cubicBezTo>
                  <a:pt x="4771059" y="786103"/>
                  <a:pt x="5855754" y="1870798"/>
                  <a:pt x="5855754" y="3208837"/>
                </a:cubicBezTo>
                <a:cubicBezTo>
                  <a:pt x="5855754" y="4546876"/>
                  <a:pt x="4771059" y="5631571"/>
                  <a:pt x="3433020" y="5631571"/>
                </a:cubicBezTo>
                <a:cubicBezTo>
                  <a:pt x="2094981" y="5631571"/>
                  <a:pt x="1010286" y="4546876"/>
                  <a:pt x="1010286" y="3208837"/>
                </a:cubicBezTo>
                <a:cubicBezTo>
                  <a:pt x="1010286" y="1870798"/>
                  <a:pt x="2094981" y="786103"/>
                  <a:pt x="3433020" y="786103"/>
                </a:cubicBezTo>
                <a:close/>
                <a:moveTo>
                  <a:pt x="828675" y="0"/>
                </a:moveTo>
                <a:cubicBezTo>
                  <a:pt x="1286340" y="0"/>
                  <a:pt x="1657350" y="371010"/>
                  <a:pt x="1657350" y="828675"/>
                </a:cubicBezTo>
                <a:cubicBezTo>
                  <a:pt x="1657350" y="1286340"/>
                  <a:pt x="1286340" y="1657350"/>
                  <a:pt x="828675" y="1657350"/>
                </a:cubicBezTo>
                <a:cubicBezTo>
                  <a:pt x="371010" y="1657350"/>
                  <a:pt x="0" y="1286340"/>
                  <a:pt x="0" y="828675"/>
                </a:cubicBezTo>
                <a:cubicBezTo>
                  <a:pt x="0" y="371010"/>
                  <a:pt x="371010" y="0"/>
                  <a:pt x="828675" y="0"/>
                </a:cubicBezTo>
                <a:close/>
              </a:path>
            </a:pathLst>
          </a:custGeom>
        </p:spPr>
        <p:txBody>
          <a:bodyPr wrap="square" anchor="ctr">
            <a:noAutofit/>
          </a:bodyPr>
          <a:lstStyle>
            <a:lvl1pPr algn="ctr">
              <a:buNone/>
              <a:defRPr/>
            </a:lvl1pPr>
          </a:lstStyle>
          <a:p>
            <a:r>
              <a:rPr lang="en-US"/>
              <a:t>Click icon to add picture</a:t>
            </a:r>
            <a:endParaRPr lang="en-US" dirty="0"/>
          </a:p>
        </p:txBody>
      </p:sp>
      <p:sp>
        <p:nvSpPr>
          <p:cNvPr id="27" name="Text Placeholder 26">
            <a:extLst>
              <a:ext uri="{FF2B5EF4-FFF2-40B4-BE49-F238E27FC236}">
                <a16:creationId xmlns:a16="http://schemas.microsoft.com/office/drawing/2014/main" id="{282D3E62-6D1A-4E9D-BE54-2EED9BF429A4}"/>
              </a:ext>
            </a:extLst>
          </p:cNvPr>
          <p:cNvSpPr>
            <a:spLocks noGrp="1"/>
          </p:cNvSpPr>
          <p:nvPr>
            <p:ph type="body" sz="quarter" idx="12"/>
          </p:nvPr>
        </p:nvSpPr>
        <p:spPr>
          <a:xfrm>
            <a:off x="660400" y="2044700"/>
            <a:ext cx="4275138" cy="3560763"/>
          </a:xfrm>
          <a:prstGeom prst="rect">
            <a:avLst/>
          </a:prstGeom>
        </p:spPr>
        <p:txBody>
          <a:bodyPr/>
          <a:lstStyle>
            <a:lvl1pPr>
              <a:lnSpc>
                <a:spcPct val="150000"/>
              </a:lnSpc>
              <a:buClr>
                <a:schemeClr val="accent4"/>
              </a:buClr>
              <a:buFont typeface="Wingdings" panose="05000000000000000000" pitchFamily="2" charset="2"/>
              <a:buChar char="§"/>
              <a:defRPr sz="2000"/>
            </a:lvl1pPr>
            <a:lvl2pPr>
              <a:buClr>
                <a:schemeClr val="accent4"/>
              </a:buClr>
              <a:buFont typeface="Wingdings" panose="05000000000000000000" pitchFamily="2" charset="2"/>
              <a:buChar char="§"/>
              <a:defRPr sz="2000"/>
            </a:lvl2pPr>
            <a:lvl3pPr>
              <a:buClr>
                <a:schemeClr val="accent4"/>
              </a:buClr>
              <a:buFont typeface="Wingdings" panose="05000000000000000000" pitchFamily="2" charset="2"/>
              <a:buChar char="§"/>
              <a:defRPr sz="1800"/>
            </a:lvl3pPr>
            <a:lvl4pPr>
              <a:buClr>
                <a:schemeClr val="accent4"/>
              </a:buClr>
              <a:buFont typeface="Wingdings" panose="05000000000000000000" pitchFamily="2" charset="2"/>
              <a:buChar char="§"/>
              <a:defRPr sz="1800"/>
            </a:lvl4pPr>
            <a:lvl5pPr>
              <a:buClr>
                <a:schemeClr val="accent4"/>
              </a:buClr>
              <a:buFont typeface="Wingdings" panose="05000000000000000000" pitchFamily="2" charset="2"/>
              <a:buChar char="§"/>
              <a:defRPr sz="1800"/>
            </a:lvl5pPr>
          </a:lstStyle>
          <a:p>
            <a:pPr lvl="0"/>
            <a:r>
              <a:rPr lang="en-US"/>
              <a:t>Click to edit Master text styles</a:t>
            </a:r>
          </a:p>
        </p:txBody>
      </p:sp>
      <p:sp>
        <p:nvSpPr>
          <p:cNvPr id="8" name="Title 1">
            <a:extLst>
              <a:ext uri="{FF2B5EF4-FFF2-40B4-BE49-F238E27FC236}">
                <a16:creationId xmlns:a16="http://schemas.microsoft.com/office/drawing/2014/main" id="{DEB8F0E5-B89F-48AD-87BD-534EA9463CD3}"/>
              </a:ext>
            </a:extLst>
          </p:cNvPr>
          <p:cNvSpPr>
            <a:spLocks noGrp="1"/>
          </p:cNvSpPr>
          <p:nvPr>
            <p:ph type="title"/>
          </p:nvPr>
        </p:nvSpPr>
        <p:spPr>
          <a:xfrm>
            <a:off x="660400" y="805213"/>
            <a:ext cx="4275138" cy="830997"/>
          </a:xfrm>
          <a:prstGeom prst="rect">
            <a:avLst/>
          </a:prstGeom>
        </p:spPr>
        <p:txBody>
          <a:bodyPr/>
          <a:lstStyle>
            <a:lvl1pPr>
              <a:defRPr sz="4800" b="1">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84497083"/>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rt and Table">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D23CD802-D0A0-4EAC-8222-78FFDDD76A75}"/>
              </a:ext>
            </a:extLst>
          </p:cNvPr>
          <p:cNvSpPr>
            <a:spLocks noGrp="1"/>
          </p:cNvSpPr>
          <p:nvPr>
            <p:ph sz="quarter" idx="10"/>
          </p:nvPr>
        </p:nvSpPr>
        <p:spPr>
          <a:xfrm>
            <a:off x="838200" y="2039392"/>
            <a:ext cx="10515600" cy="4114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87BCB8BF-DA17-4856-91E9-77C601F2B139}"/>
              </a:ext>
            </a:extLst>
          </p:cNvPr>
          <p:cNvSpPr>
            <a:spLocks noGrp="1"/>
          </p:cNvSpPr>
          <p:nvPr>
            <p:ph type="title"/>
          </p:nvPr>
        </p:nvSpPr>
        <p:spPr>
          <a:xfrm>
            <a:off x="838200" y="635000"/>
            <a:ext cx="10515600" cy="700115"/>
          </a:xfrm>
          <a:prstGeom prst="rect">
            <a:avLst/>
          </a:prstGeom>
        </p:spPr>
        <p:txBody>
          <a:bodyPr anchor="ctr"/>
          <a:lstStyle>
            <a:lvl1pPr algn="ctr">
              <a:defRPr sz="4800" b="1">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651989139"/>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6FDA3C6F-5F6A-4D64-8BFE-AFFF58B1A047}"/>
              </a:ext>
            </a:extLst>
          </p:cNvPr>
          <p:cNvSpPr>
            <a:spLocks noGrp="1"/>
          </p:cNvSpPr>
          <p:nvPr>
            <p:ph type="body" sz="quarter" idx="11"/>
          </p:nvPr>
        </p:nvSpPr>
        <p:spPr>
          <a:xfrm>
            <a:off x="6312871" y="4141999"/>
            <a:ext cx="4220845" cy="861497"/>
          </a:xfrm>
          <a:prstGeom prst="rect">
            <a:avLst/>
          </a:prstGeom>
        </p:spPr>
        <p:txBody>
          <a:bodyPr/>
          <a:lstStyle>
            <a:lvl1pPr marL="0" indent="0">
              <a:buNone/>
              <a:defRPr sz="2000" b="1">
                <a:solidFill>
                  <a:schemeClr val="accent4"/>
                </a:solidFill>
                <a:latin typeface="+mj-lt"/>
              </a:defRPr>
            </a:lvl1pPr>
            <a:lvl2pPr>
              <a:buNone/>
              <a:defRPr sz="2000"/>
            </a:lvl2pPr>
          </a:lstStyle>
          <a:p>
            <a:pPr lvl="0"/>
            <a:r>
              <a:rPr lang="en-US"/>
              <a:t>Click to edit Master text styles</a:t>
            </a:r>
          </a:p>
          <a:p>
            <a:pPr lvl="1"/>
            <a:r>
              <a:rPr lang="en-US"/>
              <a:t>Second level</a:t>
            </a:r>
          </a:p>
        </p:txBody>
      </p:sp>
      <p:sp>
        <p:nvSpPr>
          <p:cNvPr id="15" name="Hexagon 14">
            <a:extLst>
              <a:ext uri="{FF2B5EF4-FFF2-40B4-BE49-F238E27FC236}">
                <a16:creationId xmlns:a16="http://schemas.microsoft.com/office/drawing/2014/main" id="{AC159667-7690-4645-986D-BE501438455F}"/>
              </a:ext>
            </a:extLst>
          </p:cNvPr>
          <p:cNvSpPr/>
          <p:nvPr userDrawn="1"/>
        </p:nvSpPr>
        <p:spPr>
          <a:xfrm>
            <a:off x="740309" y="1382809"/>
            <a:ext cx="1229566" cy="1059971"/>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Hexagon 15">
            <a:extLst>
              <a:ext uri="{FF2B5EF4-FFF2-40B4-BE49-F238E27FC236}">
                <a16:creationId xmlns:a16="http://schemas.microsoft.com/office/drawing/2014/main" id="{54667EE4-E77F-453B-BF8B-B1EE2AE80715}"/>
              </a:ext>
            </a:extLst>
          </p:cNvPr>
          <p:cNvSpPr/>
          <p:nvPr userDrawn="1"/>
        </p:nvSpPr>
        <p:spPr>
          <a:xfrm>
            <a:off x="3755031" y="1194620"/>
            <a:ext cx="1666162" cy="1436347"/>
          </a:xfrm>
          <a:prstGeom prst="hexag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Hexagon 16">
            <a:extLst>
              <a:ext uri="{FF2B5EF4-FFF2-40B4-BE49-F238E27FC236}">
                <a16:creationId xmlns:a16="http://schemas.microsoft.com/office/drawing/2014/main" id="{FC050232-A229-425F-BFC8-D50374F2D171}"/>
              </a:ext>
            </a:extLst>
          </p:cNvPr>
          <p:cNvSpPr/>
          <p:nvPr userDrawn="1"/>
        </p:nvSpPr>
        <p:spPr>
          <a:xfrm>
            <a:off x="3804994" y="5233183"/>
            <a:ext cx="718261" cy="619191"/>
          </a:xfrm>
          <a:prstGeom prst="hexagon">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Hexagon 17">
            <a:extLst>
              <a:ext uri="{FF2B5EF4-FFF2-40B4-BE49-F238E27FC236}">
                <a16:creationId xmlns:a16="http://schemas.microsoft.com/office/drawing/2014/main" id="{53E4EBC7-340A-43A5-9E23-4B73A6F700B6}"/>
              </a:ext>
            </a:extLst>
          </p:cNvPr>
          <p:cNvSpPr/>
          <p:nvPr userDrawn="1"/>
        </p:nvSpPr>
        <p:spPr>
          <a:xfrm>
            <a:off x="1837838" y="1101306"/>
            <a:ext cx="651613" cy="561736"/>
          </a:xfrm>
          <a:prstGeom prst="hexag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Picture Placeholder 18">
            <a:extLst>
              <a:ext uri="{FF2B5EF4-FFF2-40B4-BE49-F238E27FC236}">
                <a16:creationId xmlns:a16="http://schemas.microsoft.com/office/drawing/2014/main" id="{1ED0E31A-F0A3-481D-8D9C-E3C4531FD21D}"/>
              </a:ext>
            </a:extLst>
          </p:cNvPr>
          <p:cNvSpPr>
            <a:spLocks noGrp="1"/>
          </p:cNvSpPr>
          <p:nvPr>
            <p:ph type="pic" sz="quarter" idx="12"/>
          </p:nvPr>
        </p:nvSpPr>
        <p:spPr>
          <a:xfrm>
            <a:off x="1571515" y="1914044"/>
            <a:ext cx="3993624" cy="3617848"/>
          </a:xfrm>
          <a:custGeom>
            <a:avLst/>
            <a:gdLst>
              <a:gd name="connsiteX0" fmla="*/ 1223161 w 3993624"/>
              <a:gd name="connsiteY0" fmla="*/ 2354088 h 3617848"/>
              <a:gd name="connsiteX1" fmla="*/ 2057242 w 3993624"/>
              <a:gd name="connsiteY1" fmla="*/ 2354088 h 3617848"/>
              <a:gd name="connsiteX2" fmla="*/ 2373182 w 3993624"/>
              <a:gd name="connsiteY2" fmla="*/ 2985968 h 3617848"/>
              <a:gd name="connsiteX3" fmla="*/ 2057242 w 3993624"/>
              <a:gd name="connsiteY3" fmla="*/ 3617848 h 3617848"/>
              <a:gd name="connsiteX4" fmla="*/ 1223161 w 3993624"/>
              <a:gd name="connsiteY4" fmla="*/ 3617848 h 3617848"/>
              <a:gd name="connsiteX5" fmla="*/ 907221 w 3993624"/>
              <a:gd name="connsiteY5" fmla="*/ 2985968 h 3617848"/>
              <a:gd name="connsiteX6" fmla="*/ 2569631 w 3993624"/>
              <a:gd name="connsiteY6" fmla="*/ 1425984 h 3617848"/>
              <a:gd name="connsiteX7" fmla="*/ 3602417 w 3993624"/>
              <a:gd name="connsiteY7" fmla="*/ 1425984 h 3617848"/>
              <a:gd name="connsiteX8" fmla="*/ 3993624 w 3993624"/>
              <a:gd name="connsiteY8" fmla="*/ 2208398 h 3617848"/>
              <a:gd name="connsiteX9" fmla="*/ 3602417 w 3993624"/>
              <a:gd name="connsiteY9" fmla="*/ 2990812 h 3617848"/>
              <a:gd name="connsiteX10" fmla="*/ 2569631 w 3993624"/>
              <a:gd name="connsiteY10" fmla="*/ 2990812 h 3617848"/>
              <a:gd name="connsiteX11" fmla="*/ 2178424 w 3993624"/>
              <a:gd name="connsiteY11" fmla="*/ 2208398 h 3617848"/>
              <a:gd name="connsiteX12" fmla="*/ 551406 w 3993624"/>
              <a:gd name="connsiteY12" fmla="*/ 0 h 3617848"/>
              <a:gd name="connsiteX13" fmla="*/ 2007117 w 3993624"/>
              <a:gd name="connsiteY13" fmla="*/ 0 h 3617848"/>
              <a:gd name="connsiteX14" fmla="*/ 2558523 w 3993624"/>
              <a:gd name="connsiteY14" fmla="*/ 1102811 h 3617848"/>
              <a:gd name="connsiteX15" fmla="*/ 2007117 w 3993624"/>
              <a:gd name="connsiteY15" fmla="*/ 2205622 h 3617848"/>
              <a:gd name="connsiteX16" fmla="*/ 551406 w 3993624"/>
              <a:gd name="connsiteY16" fmla="*/ 2205622 h 3617848"/>
              <a:gd name="connsiteX17" fmla="*/ 0 w 3993624"/>
              <a:gd name="connsiteY17" fmla="*/ 1102811 h 3617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993624" h="3617848">
                <a:moveTo>
                  <a:pt x="1223161" y="2354088"/>
                </a:moveTo>
                <a:lnTo>
                  <a:pt x="2057242" y="2354088"/>
                </a:lnTo>
                <a:lnTo>
                  <a:pt x="2373182" y="2985968"/>
                </a:lnTo>
                <a:lnTo>
                  <a:pt x="2057242" y="3617848"/>
                </a:lnTo>
                <a:lnTo>
                  <a:pt x="1223161" y="3617848"/>
                </a:lnTo>
                <a:lnTo>
                  <a:pt x="907221" y="2985968"/>
                </a:lnTo>
                <a:close/>
                <a:moveTo>
                  <a:pt x="2569631" y="1425984"/>
                </a:moveTo>
                <a:lnTo>
                  <a:pt x="3602417" y="1425984"/>
                </a:lnTo>
                <a:lnTo>
                  <a:pt x="3993624" y="2208398"/>
                </a:lnTo>
                <a:lnTo>
                  <a:pt x="3602417" y="2990812"/>
                </a:lnTo>
                <a:lnTo>
                  <a:pt x="2569631" y="2990812"/>
                </a:lnTo>
                <a:lnTo>
                  <a:pt x="2178424" y="2208398"/>
                </a:lnTo>
                <a:close/>
                <a:moveTo>
                  <a:pt x="551406" y="0"/>
                </a:moveTo>
                <a:lnTo>
                  <a:pt x="2007117" y="0"/>
                </a:lnTo>
                <a:lnTo>
                  <a:pt x="2558523" y="1102811"/>
                </a:lnTo>
                <a:lnTo>
                  <a:pt x="2007117" y="2205622"/>
                </a:lnTo>
                <a:lnTo>
                  <a:pt x="551406" y="2205622"/>
                </a:lnTo>
                <a:lnTo>
                  <a:pt x="0" y="1102811"/>
                </a:lnTo>
                <a:close/>
              </a:path>
            </a:pathLst>
          </a:custGeom>
        </p:spPr>
        <p:txBody>
          <a:bodyPr wrap="square" anchor="ctr">
            <a:noAutofit/>
          </a:bodyPr>
          <a:lstStyle>
            <a:lvl1pPr algn="ctr">
              <a:buNone/>
              <a:defRPr/>
            </a:lvl1pPr>
          </a:lstStyle>
          <a:p>
            <a:r>
              <a:rPr lang="en-US"/>
              <a:t>Click icon to add picture</a:t>
            </a:r>
            <a:endParaRPr lang="en-US" dirty="0"/>
          </a:p>
        </p:txBody>
      </p:sp>
      <p:sp>
        <p:nvSpPr>
          <p:cNvPr id="2" name="Title 1">
            <a:extLst>
              <a:ext uri="{FF2B5EF4-FFF2-40B4-BE49-F238E27FC236}">
                <a16:creationId xmlns:a16="http://schemas.microsoft.com/office/drawing/2014/main" id="{03E68100-C56F-4515-A4FD-3F301797E78F}"/>
              </a:ext>
            </a:extLst>
          </p:cNvPr>
          <p:cNvSpPr>
            <a:spLocks noGrp="1"/>
          </p:cNvSpPr>
          <p:nvPr>
            <p:ph type="title"/>
          </p:nvPr>
        </p:nvSpPr>
        <p:spPr>
          <a:xfrm>
            <a:off x="6312871" y="2050552"/>
            <a:ext cx="4998720" cy="1748983"/>
          </a:xfrm>
          <a:prstGeom prst="rect">
            <a:avLst/>
          </a:prstGeom>
        </p:spPr>
        <p:txBody>
          <a:bodyPr/>
          <a:lstStyle>
            <a:lvl1pPr>
              <a:defRPr sz="2800">
                <a:solidFill>
                  <a:schemeClr val="tx1"/>
                </a:solidFill>
                <a:latin typeface="+mn-lt"/>
              </a:defRPr>
            </a:lvl1pPr>
          </a:lstStyle>
          <a:p>
            <a:r>
              <a:rPr lang="en-US"/>
              <a:t>Click to edit Master title style</a:t>
            </a:r>
          </a:p>
        </p:txBody>
      </p:sp>
    </p:spTree>
    <p:extLst>
      <p:ext uri="{BB962C8B-B14F-4D97-AF65-F5344CB8AC3E}">
        <p14:creationId xmlns:p14="http://schemas.microsoft.com/office/powerpoint/2010/main" val="3603056595"/>
      </p:ext>
    </p:extLst>
  </p:cSld>
  <p:clrMapOvr>
    <a:masterClrMapping/>
  </p:clrMapOvr>
  <p:extLst>
    <p:ext uri="{DCECCB84-F9BA-43D5-87BE-67443E8EF086}">
      <p15:sldGuideLst xmlns:p15="http://schemas.microsoft.com/office/powerpoint/2012/main">
        <p15:guide id="1" orient="horz" pos="1272"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39" name="Picture Placeholder 38">
            <a:extLst>
              <a:ext uri="{FF2B5EF4-FFF2-40B4-BE49-F238E27FC236}">
                <a16:creationId xmlns:a16="http://schemas.microsoft.com/office/drawing/2014/main" id="{CF421413-161E-4B36-B693-FB38DF14EDAB}"/>
              </a:ext>
            </a:extLst>
          </p:cNvPr>
          <p:cNvSpPr>
            <a:spLocks noGrp="1"/>
          </p:cNvSpPr>
          <p:nvPr>
            <p:ph type="pic" sz="quarter" idx="22"/>
          </p:nvPr>
        </p:nvSpPr>
        <p:spPr>
          <a:xfrm>
            <a:off x="5353508" y="2555551"/>
            <a:ext cx="1484985" cy="1280160"/>
          </a:xfrm>
          <a:custGeom>
            <a:avLst/>
            <a:gdLst>
              <a:gd name="connsiteX0" fmla="*/ 320040 w 1484985"/>
              <a:gd name="connsiteY0" fmla="*/ 0 h 1280160"/>
              <a:gd name="connsiteX1" fmla="*/ 1164945 w 1484985"/>
              <a:gd name="connsiteY1" fmla="*/ 0 h 1280160"/>
              <a:gd name="connsiteX2" fmla="*/ 1484985 w 1484985"/>
              <a:gd name="connsiteY2" fmla="*/ 640080 h 1280160"/>
              <a:gd name="connsiteX3" fmla="*/ 1164945 w 1484985"/>
              <a:gd name="connsiteY3" fmla="*/ 1280160 h 1280160"/>
              <a:gd name="connsiteX4" fmla="*/ 320040 w 1484985"/>
              <a:gd name="connsiteY4" fmla="*/ 1280160 h 1280160"/>
              <a:gd name="connsiteX5" fmla="*/ 0 w 1484985"/>
              <a:gd name="connsiteY5" fmla="*/ 64008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4985" h="1280160">
                <a:moveTo>
                  <a:pt x="320040" y="0"/>
                </a:moveTo>
                <a:lnTo>
                  <a:pt x="1164945" y="0"/>
                </a:lnTo>
                <a:lnTo>
                  <a:pt x="1484985" y="640080"/>
                </a:lnTo>
                <a:lnTo>
                  <a:pt x="1164945" y="1280160"/>
                </a:lnTo>
                <a:lnTo>
                  <a:pt x="320040" y="1280160"/>
                </a:lnTo>
                <a:lnTo>
                  <a:pt x="0" y="640080"/>
                </a:lnTo>
                <a:close/>
              </a:path>
            </a:pathLst>
          </a:custGeom>
        </p:spPr>
        <p:txBody>
          <a:bodyPr wrap="square" anchor="ctr">
            <a:noAutofit/>
          </a:bodyPr>
          <a:lstStyle>
            <a:lvl1pPr algn="ctr">
              <a:buNone/>
              <a:defRPr/>
            </a:lvl1pPr>
          </a:lstStyle>
          <a:p>
            <a:r>
              <a:rPr lang="en-US"/>
              <a:t>Click icon to add picture</a:t>
            </a:r>
            <a:endParaRPr lang="en-US" dirty="0"/>
          </a:p>
        </p:txBody>
      </p:sp>
      <p:sp>
        <p:nvSpPr>
          <p:cNvPr id="38" name="Picture Placeholder 37">
            <a:extLst>
              <a:ext uri="{FF2B5EF4-FFF2-40B4-BE49-F238E27FC236}">
                <a16:creationId xmlns:a16="http://schemas.microsoft.com/office/drawing/2014/main" id="{B5D207AE-9C9C-410A-9F31-2402BAD6DDFF}"/>
              </a:ext>
            </a:extLst>
          </p:cNvPr>
          <p:cNvSpPr>
            <a:spLocks noGrp="1"/>
          </p:cNvSpPr>
          <p:nvPr>
            <p:ph type="pic" sz="quarter" idx="21"/>
          </p:nvPr>
        </p:nvSpPr>
        <p:spPr>
          <a:xfrm>
            <a:off x="3115921" y="2555551"/>
            <a:ext cx="1484985" cy="1280160"/>
          </a:xfrm>
          <a:custGeom>
            <a:avLst/>
            <a:gdLst>
              <a:gd name="connsiteX0" fmla="*/ 320040 w 1484985"/>
              <a:gd name="connsiteY0" fmla="*/ 0 h 1280160"/>
              <a:gd name="connsiteX1" fmla="*/ 1164945 w 1484985"/>
              <a:gd name="connsiteY1" fmla="*/ 0 h 1280160"/>
              <a:gd name="connsiteX2" fmla="*/ 1484985 w 1484985"/>
              <a:gd name="connsiteY2" fmla="*/ 640080 h 1280160"/>
              <a:gd name="connsiteX3" fmla="*/ 1164945 w 1484985"/>
              <a:gd name="connsiteY3" fmla="*/ 1280160 h 1280160"/>
              <a:gd name="connsiteX4" fmla="*/ 320040 w 1484985"/>
              <a:gd name="connsiteY4" fmla="*/ 1280160 h 1280160"/>
              <a:gd name="connsiteX5" fmla="*/ 0 w 1484985"/>
              <a:gd name="connsiteY5" fmla="*/ 64008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4985" h="1280160">
                <a:moveTo>
                  <a:pt x="320040" y="0"/>
                </a:moveTo>
                <a:lnTo>
                  <a:pt x="1164945" y="0"/>
                </a:lnTo>
                <a:lnTo>
                  <a:pt x="1484985" y="640080"/>
                </a:lnTo>
                <a:lnTo>
                  <a:pt x="1164945" y="1280160"/>
                </a:lnTo>
                <a:lnTo>
                  <a:pt x="320040" y="1280160"/>
                </a:lnTo>
                <a:lnTo>
                  <a:pt x="0" y="640080"/>
                </a:lnTo>
                <a:close/>
              </a:path>
            </a:pathLst>
          </a:custGeom>
        </p:spPr>
        <p:txBody>
          <a:bodyPr wrap="square" anchor="ctr">
            <a:noAutofit/>
          </a:bodyPr>
          <a:lstStyle>
            <a:lvl1pPr algn="ctr">
              <a:buNone/>
              <a:defRPr/>
            </a:lvl1pPr>
          </a:lstStyle>
          <a:p>
            <a:r>
              <a:rPr lang="en-US"/>
              <a:t>Click icon to add picture</a:t>
            </a:r>
            <a:endParaRPr lang="en-US" dirty="0"/>
          </a:p>
        </p:txBody>
      </p:sp>
      <p:sp>
        <p:nvSpPr>
          <p:cNvPr id="40" name="Picture Placeholder 39">
            <a:extLst>
              <a:ext uri="{FF2B5EF4-FFF2-40B4-BE49-F238E27FC236}">
                <a16:creationId xmlns:a16="http://schemas.microsoft.com/office/drawing/2014/main" id="{DE3344FC-C4DE-481F-9C31-667EDD563C47}"/>
              </a:ext>
            </a:extLst>
          </p:cNvPr>
          <p:cNvSpPr>
            <a:spLocks noGrp="1"/>
          </p:cNvSpPr>
          <p:nvPr>
            <p:ph type="pic" sz="quarter" idx="23"/>
          </p:nvPr>
        </p:nvSpPr>
        <p:spPr>
          <a:xfrm>
            <a:off x="7602465" y="2555551"/>
            <a:ext cx="1484985" cy="1280160"/>
          </a:xfrm>
          <a:custGeom>
            <a:avLst/>
            <a:gdLst>
              <a:gd name="connsiteX0" fmla="*/ 320040 w 1484985"/>
              <a:gd name="connsiteY0" fmla="*/ 0 h 1280160"/>
              <a:gd name="connsiteX1" fmla="*/ 1164945 w 1484985"/>
              <a:gd name="connsiteY1" fmla="*/ 0 h 1280160"/>
              <a:gd name="connsiteX2" fmla="*/ 1484985 w 1484985"/>
              <a:gd name="connsiteY2" fmla="*/ 640080 h 1280160"/>
              <a:gd name="connsiteX3" fmla="*/ 1164945 w 1484985"/>
              <a:gd name="connsiteY3" fmla="*/ 1280160 h 1280160"/>
              <a:gd name="connsiteX4" fmla="*/ 320040 w 1484985"/>
              <a:gd name="connsiteY4" fmla="*/ 1280160 h 1280160"/>
              <a:gd name="connsiteX5" fmla="*/ 0 w 1484985"/>
              <a:gd name="connsiteY5" fmla="*/ 64008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4985" h="1280160">
                <a:moveTo>
                  <a:pt x="320040" y="0"/>
                </a:moveTo>
                <a:lnTo>
                  <a:pt x="1164945" y="0"/>
                </a:lnTo>
                <a:lnTo>
                  <a:pt x="1484985" y="640080"/>
                </a:lnTo>
                <a:lnTo>
                  <a:pt x="1164945" y="1280160"/>
                </a:lnTo>
                <a:lnTo>
                  <a:pt x="320040" y="1280160"/>
                </a:lnTo>
                <a:lnTo>
                  <a:pt x="0" y="640080"/>
                </a:lnTo>
                <a:close/>
              </a:path>
            </a:pathLst>
          </a:custGeom>
        </p:spPr>
        <p:txBody>
          <a:bodyPr wrap="square" anchor="ctr">
            <a:noAutofit/>
          </a:bodyPr>
          <a:lstStyle>
            <a:lvl1pPr algn="ctr">
              <a:buNone/>
              <a:defRPr/>
            </a:lvl1pPr>
          </a:lstStyle>
          <a:p>
            <a:r>
              <a:rPr lang="en-US"/>
              <a:t>Click icon to add picture</a:t>
            </a:r>
            <a:endParaRPr lang="en-US" dirty="0"/>
          </a:p>
        </p:txBody>
      </p:sp>
      <p:sp>
        <p:nvSpPr>
          <p:cNvPr id="41" name="Picture Placeholder 40">
            <a:extLst>
              <a:ext uri="{FF2B5EF4-FFF2-40B4-BE49-F238E27FC236}">
                <a16:creationId xmlns:a16="http://schemas.microsoft.com/office/drawing/2014/main" id="{59094D7D-3613-49C1-BB58-A65B41A9738D}"/>
              </a:ext>
            </a:extLst>
          </p:cNvPr>
          <p:cNvSpPr>
            <a:spLocks noGrp="1"/>
          </p:cNvSpPr>
          <p:nvPr>
            <p:ph type="pic" sz="quarter" idx="24"/>
          </p:nvPr>
        </p:nvSpPr>
        <p:spPr>
          <a:xfrm>
            <a:off x="9840051" y="2555551"/>
            <a:ext cx="1484985" cy="1280160"/>
          </a:xfrm>
          <a:custGeom>
            <a:avLst/>
            <a:gdLst>
              <a:gd name="connsiteX0" fmla="*/ 320040 w 1484985"/>
              <a:gd name="connsiteY0" fmla="*/ 0 h 1280160"/>
              <a:gd name="connsiteX1" fmla="*/ 1164945 w 1484985"/>
              <a:gd name="connsiteY1" fmla="*/ 0 h 1280160"/>
              <a:gd name="connsiteX2" fmla="*/ 1484985 w 1484985"/>
              <a:gd name="connsiteY2" fmla="*/ 640080 h 1280160"/>
              <a:gd name="connsiteX3" fmla="*/ 1164945 w 1484985"/>
              <a:gd name="connsiteY3" fmla="*/ 1280160 h 1280160"/>
              <a:gd name="connsiteX4" fmla="*/ 320040 w 1484985"/>
              <a:gd name="connsiteY4" fmla="*/ 1280160 h 1280160"/>
              <a:gd name="connsiteX5" fmla="*/ 0 w 1484985"/>
              <a:gd name="connsiteY5" fmla="*/ 64008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4985" h="1280160">
                <a:moveTo>
                  <a:pt x="320040" y="0"/>
                </a:moveTo>
                <a:lnTo>
                  <a:pt x="1164945" y="0"/>
                </a:lnTo>
                <a:lnTo>
                  <a:pt x="1484985" y="640080"/>
                </a:lnTo>
                <a:lnTo>
                  <a:pt x="1164945" y="1280160"/>
                </a:lnTo>
                <a:lnTo>
                  <a:pt x="320040" y="1280160"/>
                </a:lnTo>
                <a:lnTo>
                  <a:pt x="0" y="640080"/>
                </a:lnTo>
                <a:close/>
              </a:path>
            </a:pathLst>
          </a:custGeom>
        </p:spPr>
        <p:txBody>
          <a:bodyPr wrap="square" anchor="ctr">
            <a:noAutofit/>
          </a:bodyPr>
          <a:lstStyle>
            <a:lvl1pPr algn="ctr">
              <a:buNone/>
              <a:defRPr/>
            </a:lvl1pPr>
          </a:lstStyle>
          <a:p>
            <a:r>
              <a:rPr lang="en-US"/>
              <a:t>Click icon to add picture</a:t>
            </a:r>
            <a:endParaRPr lang="en-US" dirty="0"/>
          </a:p>
        </p:txBody>
      </p:sp>
      <p:sp>
        <p:nvSpPr>
          <p:cNvPr id="8" name="Title 1">
            <a:extLst>
              <a:ext uri="{FF2B5EF4-FFF2-40B4-BE49-F238E27FC236}">
                <a16:creationId xmlns:a16="http://schemas.microsoft.com/office/drawing/2014/main" id="{69FE87B7-32A4-4C7F-9AAF-37688E640456}"/>
              </a:ext>
            </a:extLst>
          </p:cNvPr>
          <p:cNvSpPr>
            <a:spLocks noGrp="1"/>
          </p:cNvSpPr>
          <p:nvPr>
            <p:ph type="title"/>
          </p:nvPr>
        </p:nvSpPr>
        <p:spPr>
          <a:xfrm>
            <a:off x="432000" y="647700"/>
            <a:ext cx="11340000" cy="700114"/>
          </a:xfrm>
          <a:prstGeom prst="rect">
            <a:avLst/>
          </a:prstGeom>
        </p:spPr>
        <p:txBody>
          <a:bodyPr anchor="ctr"/>
          <a:lstStyle/>
          <a:p>
            <a:pPr algn="ctr"/>
            <a:r>
              <a:rPr lang="en-US" sz="4800" b="1">
                <a:solidFill>
                  <a:schemeClr val="tx1"/>
                </a:solidFill>
              </a:rPr>
              <a:t>Click to edit Master title style</a:t>
            </a:r>
            <a:endParaRPr lang="en-US" sz="4800" b="1" dirty="0">
              <a:solidFill>
                <a:schemeClr val="tx1"/>
              </a:solidFill>
            </a:endParaRPr>
          </a:p>
        </p:txBody>
      </p:sp>
      <p:sp>
        <p:nvSpPr>
          <p:cNvPr id="9" name="Hexagon 8">
            <a:extLst>
              <a:ext uri="{FF2B5EF4-FFF2-40B4-BE49-F238E27FC236}">
                <a16:creationId xmlns:a16="http://schemas.microsoft.com/office/drawing/2014/main" id="{476CA45F-A66A-4AD8-A004-10DB55A5D7B2}"/>
              </a:ext>
            </a:extLst>
          </p:cNvPr>
          <p:cNvSpPr/>
          <p:nvPr userDrawn="1"/>
        </p:nvSpPr>
        <p:spPr>
          <a:xfrm>
            <a:off x="546669" y="3467555"/>
            <a:ext cx="458268" cy="395059"/>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Hexagon 9">
            <a:extLst>
              <a:ext uri="{FF2B5EF4-FFF2-40B4-BE49-F238E27FC236}">
                <a16:creationId xmlns:a16="http://schemas.microsoft.com/office/drawing/2014/main" id="{27A66A3D-2437-4015-9F5F-380C4D23D83C}"/>
              </a:ext>
            </a:extLst>
          </p:cNvPr>
          <p:cNvSpPr/>
          <p:nvPr userDrawn="1"/>
        </p:nvSpPr>
        <p:spPr>
          <a:xfrm>
            <a:off x="11113337" y="2394722"/>
            <a:ext cx="358391" cy="308958"/>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Hexagon 10">
            <a:extLst>
              <a:ext uri="{FF2B5EF4-FFF2-40B4-BE49-F238E27FC236}">
                <a16:creationId xmlns:a16="http://schemas.microsoft.com/office/drawing/2014/main" id="{FFB14F3B-E7EF-4546-8D74-71FFB45C77C0}"/>
              </a:ext>
            </a:extLst>
          </p:cNvPr>
          <p:cNvSpPr/>
          <p:nvPr userDrawn="1"/>
        </p:nvSpPr>
        <p:spPr>
          <a:xfrm>
            <a:off x="10882649" y="2202202"/>
            <a:ext cx="230688" cy="198869"/>
          </a:xfrm>
          <a:prstGeom prst="hexagon">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Placeholder 22">
            <a:extLst>
              <a:ext uri="{FF2B5EF4-FFF2-40B4-BE49-F238E27FC236}">
                <a16:creationId xmlns:a16="http://schemas.microsoft.com/office/drawing/2014/main" id="{591F943B-ED0D-49A1-844A-E23BA9A4871B}"/>
              </a:ext>
            </a:extLst>
          </p:cNvPr>
          <p:cNvSpPr>
            <a:spLocks noGrp="1"/>
          </p:cNvSpPr>
          <p:nvPr>
            <p:ph type="body" sz="quarter" idx="10"/>
          </p:nvPr>
        </p:nvSpPr>
        <p:spPr>
          <a:xfrm>
            <a:off x="546668" y="4172761"/>
            <a:ext cx="2139696" cy="344312"/>
          </a:xfrm>
          <a:prstGeom prst="rect">
            <a:avLst/>
          </a:prstGeom>
        </p:spPr>
        <p:txBody>
          <a:bodyPr/>
          <a:lstStyle>
            <a:lvl1pPr marL="0" indent="0" algn="ctr">
              <a:buNone/>
              <a:defRPr lang="en-US" sz="2000" b="1" kern="1200" dirty="0" smtClean="0">
                <a:solidFill>
                  <a:schemeClr val="accent4"/>
                </a:solidFill>
                <a:latin typeface="+mj-lt"/>
                <a:ea typeface="+mn-ea"/>
                <a:cs typeface="+mn-cs"/>
              </a:defRPr>
            </a:lvl1pPr>
          </a:lstStyle>
          <a:p>
            <a:pPr lvl="0"/>
            <a:r>
              <a:rPr lang="en-US"/>
              <a:t>Click to edit Master text styles</a:t>
            </a:r>
          </a:p>
        </p:txBody>
      </p:sp>
      <p:sp>
        <p:nvSpPr>
          <p:cNvPr id="24" name="Text Placeholder 22">
            <a:extLst>
              <a:ext uri="{FF2B5EF4-FFF2-40B4-BE49-F238E27FC236}">
                <a16:creationId xmlns:a16="http://schemas.microsoft.com/office/drawing/2014/main" id="{9AC6B9A8-053C-4828-B705-901C6018F30D}"/>
              </a:ext>
            </a:extLst>
          </p:cNvPr>
          <p:cNvSpPr>
            <a:spLocks noGrp="1"/>
          </p:cNvSpPr>
          <p:nvPr>
            <p:ph type="body" sz="quarter" idx="11"/>
          </p:nvPr>
        </p:nvSpPr>
        <p:spPr>
          <a:xfrm>
            <a:off x="556692" y="4588259"/>
            <a:ext cx="2139696" cy="344312"/>
          </a:xfrm>
          <a:prstGeom prst="rect">
            <a:avLst/>
          </a:prstGeom>
        </p:spPr>
        <p:txBody>
          <a:bodyPr/>
          <a:lstStyle>
            <a:lvl1pPr marL="0" indent="0" algn="ctr">
              <a:buNone/>
              <a:defRPr lang="en-US" sz="1600" kern="1200" dirty="0" smtClean="0">
                <a:solidFill>
                  <a:schemeClr val="tx1"/>
                </a:solidFill>
                <a:latin typeface="+mn-lt"/>
                <a:ea typeface="+mn-ea"/>
                <a:cs typeface="+mn-cs"/>
              </a:defRPr>
            </a:lvl1pPr>
          </a:lstStyle>
          <a:p>
            <a:pPr lvl="0"/>
            <a:r>
              <a:rPr lang="en-US"/>
              <a:t>Click to edit Master text styles</a:t>
            </a:r>
          </a:p>
        </p:txBody>
      </p:sp>
      <p:sp>
        <p:nvSpPr>
          <p:cNvPr id="27" name="Text Placeholder 22">
            <a:extLst>
              <a:ext uri="{FF2B5EF4-FFF2-40B4-BE49-F238E27FC236}">
                <a16:creationId xmlns:a16="http://schemas.microsoft.com/office/drawing/2014/main" id="{BBA6FD52-E179-41F8-AE78-9AF3D65F28B6}"/>
              </a:ext>
            </a:extLst>
          </p:cNvPr>
          <p:cNvSpPr>
            <a:spLocks noGrp="1"/>
          </p:cNvSpPr>
          <p:nvPr>
            <p:ph type="body" sz="quarter" idx="12"/>
          </p:nvPr>
        </p:nvSpPr>
        <p:spPr>
          <a:xfrm>
            <a:off x="2789482" y="4172761"/>
            <a:ext cx="2139696" cy="344312"/>
          </a:xfrm>
          <a:prstGeom prst="rect">
            <a:avLst/>
          </a:prstGeom>
        </p:spPr>
        <p:txBody>
          <a:bodyPr/>
          <a:lstStyle>
            <a:lvl1pPr marL="0" indent="0" algn="ctr">
              <a:buNone/>
              <a:defRPr lang="en-US" sz="2000" b="1" kern="1200" dirty="0" smtClean="0">
                <a:solidFill>
                  <a:schemeClr val="accent4"/>
                </a:solidFill>
                <a:latin typeface="+mj-lt"/>
                <a:ea typeface="+mn-ea"/>
                <a:cs typeface="+mn-cs"/>
              </a:defRPr>
            </a:lvl1pPr>
          </a:lstStyle>
          <a:p>
            <a:pPr lvl="0"/>
            <a:r>
              <a:rPr lang="en-US"/>
              <a:t>Click to edit Master text styles</a:t>
            </a:r>
          </a:p>
        </p:txBody>
      </p:sp>
      <p:sp>
        <p:nvSpPr>
          <p:cNvPr id="28" name="Text Placeholder 22">
            <a:extLst>
              <a:ext uri="{FF2B5EF4-FFF2-40B4-BE49-F238E27FC236}">
                <a16:creationId xmlns:a16="http://schemas.microsoft.com/office/drawing/2014/main" id="{C49A82AB-D328-4DB0-841B-186884119EBF}"/>
              </a:ext>
            </a:extLst>
          </p:cNvPr>
          <p:cNvSpPr>
            <a:spLocks noGrp="1"/>
          </p:cNvSpPr>
          <p:nvPr>
            <p:ph type="body" sz="quarter" idx="13"/>
          </p:nvPr>
        </p:nvSpPr>
        <p:spPr>
          <a:xfrm>
            <a:off x="2789483" y="4588259"/>
            <a:ext cx="2139696" cy="344312"/>
          </a:xfrm>
          <a:prstGeom prst="rect">
            <a:avLst/>
          </a:prstGeom>
        </p:spPr>
        <p:txBody>
          <a:bodyPr/>
          <a:lstStyle>
            <a:lvl1pPr marL="0" indent="0" algn="ctr">
              <a:buNone/>
              <a:defRPr lang="en-US" sz="1600" kern="1200" dirty="0" smtClean="0">
                <a:solidFill>
                  <a:schemeClr val="tx1"/>
                </a:solidFill>
                <a:latin typeface="+mn-lt"/>
                <a:ea typeface="+mn-ea"/>
                <a:cs typeface="+mn-cs"/>
              </a:defRPr>
            </a:lvl1pPr>
          </a:lstStyle>
          <a:p>
            <a:pPr lvl="0"/>
            <a:r>
              <a:rPr lang="en-US"/>
              <a:t>Click to edit Master text styles</a:t>
            </a:r>
          </a:p>
        </p:txBody>
      </p:sp>
      <p:sp>
        <p:nvSpPr>
          <p:cNvPr id="29" name="Text Placeholder 22">
            <a:extLst>
              <a:ext uri="{FF2B5EF4-FFF2-40B4-BE49-F238E27FC236}">
                <a16:creationId xmlns:a16="http://schemas.microsoft.com/office/drawing/2014/main" id="{84E23D5D-9866-48F9-8E08-DD2DBE4C4E32}"/>
              </a:ext>
            </a:extLst>
          </p:cNvPr>
          <p:cNvSpPr>
            <a:spLocks noGrp="1"/>
          </p:cNvSpPr>
          <p:nvPr>
            <p:ph type="body" sz="quarter" idx="14"/>
          </p:nvPr>
        </p:nvSpPr>
        <p:spPr>
          <a:xfrm>
            <a:off x="5032296" y="4172761"/>
            <a:ext cx="2139696" cy="344312"/>
          </a:xfrm>
          <a:prstGeom prst="rect">
            <a:avLst/>
          </a:prstGeom>
        </p:spPr>
        <p:txBody>
          <a:bodyPr/>
          <a:lstStyle>
            <a:lvl1pPr marL="0" indent="0" algn="ctr">
              <a:buNone/>
              <a:defRPr lang="en-US" sz="2000" b="1" kern="1200" dirty="0" smtClean="0">
                <a:solidFill>
                  <a:schemeClr val="accent4"/>
                </a:solidFill>
                <a:latin typeface="+mj-lt"/>
                <a:ea typeface="+mn-ea"/>
                <a:cs typeface="+mn-cs"/>
              </a:defRPr>
            </a:lvl1pPr>
          </a:lstStyle>
          <a:p>
            <a:pPr lvl="0"/>
            <a:r>
              <a:rPr lang="en-US"/>
              <a:t>Click to edit Master text styles</a:t>
            </a:r>
          </a:p>
        </p:txBody>
      </p:sp>
      <p:sp>
        <p:nvSpPr>
          <p:cNvPr id="30" name="Text Placeholder 22">
            <a:extLst>
              <a:ext uri="{FF2B5EF4-FFF2-40B4-BE49-F238E27FC236}">
                <a16:creationId xmlns:a16="http://schemas.microsoft.com/office/drawing/2014/main" id="{E671C9E6-A1A5-4EE5-8642-94AA7635DB05}"/>
              </a:ext>
            </a:extLst>
          </p:cNvPr>
          <p:cNvSpPr>
            <a:spLocks noGrp="1"/>
          </p:cNvSpPr>
          <p:nvPr>
            <p:ph type="body" sz="quarter" idx="15"/>
          </p:nvPr>
        </p:nvSpPr>
        <p:spPr>
          <a:xfrm>
            <a:off x="5029201" y="4588259"/>
            <a:ext cx="2139696" cy="344312"/>
          </a:xfrm>
          <a:prstGeom prst="rect">
            <a:avLst/>
          </a:prstGeom>
        </p:spPr>
        <p:txBody>
          <a:bodyPr/>
          <a:lstStyle>
            <a:lvl1pPr marL="0" indent="0" algn="ctr">
              <a:buNone/>
              <a:defRPr lang="en-US" sz="1600" kern="1200" dirty="0" smtClean="0">
                <a:solidFill>
                  <a:schemeClr val="tx1"/>
                </a:solidFill>
                <a:latin typeface="+mn-lt"/>
                <a:ea typeface="+mn-ea"/>
                <a:cs typeface="+mn-cs"/>
              </a:defRPr>
            </a:lvl1pPr>
          </a:lstStyle>
          <a:p>
            <a:pPr lvl="0"/>
            <a:r>
              <a:rPr lang="en-US"/>
              <a:t>Click to edit Master text styles</a:t>
            </a:r>
          </a:p>
        </p:txBody>
      </p:sp>
      <p:sp>
        <p:nvSpPr>
          <p:cNvPr id="31" name="Text Placeholder 22">
            <a:extLst>
              <a:ext uri="{FF2B5EF4-FFF2-40B4-BE49-F238E27FC236}">
                <a16:creationId xmlns:a16="http://schemas.microsoft.com/office/drawing/2014/main" id="{DF6BB5C9-B678-435A-830F-4C10EB1A957C}"/>
              </a:ext>
            </a:extLst>
          </p:cNvPr>
          <p:cNvSpPr>
            <a:spLocks noGrp="1"/>
          </p:cNvSpPr>
          <p:nvPr>
            <p:ph type="body" sz="quarter" idx="16"/>
          </p:nvPr>
        </p:nvSpPr>
        <p:spPr>
          <a:xfrm>
            <a:off x="7275110" y="4172761"/>
            <a:ext cx="2139696" cy="344312"/>
          </a:xfrm>
          <a:prstGeom prst="rect">
            <a:avLst/>
          </a:prstGeom>
        </p:spPr>
        <p:txBody>
          <a:bodyPr/>
          <a:lstStyle>
            <a:lvl1pPr marL="0" indent="0" algn="ctr">
              <a:buNone/>
              <a:defRPr lang="en-US" sz="2000" b="1" kern="1200" dirty="0" smtClean="0">
                <a:solidFill>
                  <a:schemeClr val="accent4"/>
                </a:solidFill>
                <a:latin typeface="+mj-lt"/>
                <a:ea typeface="+mn-ea"/>
                <a:cs typeface="+mn-cs"/>
              </a:defRPr>
            </a:lvl1pPr>
          </a:lstStyle>
          <a:p>
            <a:pPr lvl="0"/>
            <a:r>
              <a:rPr lang="en-US"/>
              <a:t>Click to edit Master text styles</a:t>
            </a:r>
          </a:p>
        </p:txBody>
      </p:sp>
      <p:sp>
        <p:nvSpPr>
          <p:cNvPr id="32" name="Text Placeholder 22">
            <a:extLst>
              <a:ext uri="{FF2B5EF4-FFF2-40B4-BE49-F238E27FC236}">
                <a16:creationId xmlns:a16="http://schemas.microsoft.com/office/drawing/2014/main" id="{1861EC87-A9E2-4FC3-B8BC-06C520B8A17F}"/>
              </a:ext>
            </a:extLst>
          </p:cNvPr>
          <p:cNvSpPr>
            <a:spLocks noGrp="1"/>
          </p:cNvSpPr>
          <p:nvPr>
            <p:ph type="body" sz="quarter" idx="17"/>
          </p:nvPr>
        </p:nvSpPr>
        <p:spPr>
          <a:xfrm>
            <a:off x="7275111" y="4588259"/>
            <a:ext cx="2139696" cy="344312"/>
          </a:xfrm>
          <a:prstGeom prst="rect">
            <a:avLst/>
          </a:prstGeom>
        </p:spPr>
        <p:txBody>
          <a:bodyPr/>
          <a:lstStyle>
            <a:lvl1pPr marL="0" indent="0" algn="ctr">
              <a:buNone/>
              <a:defRPr lang="en-US" sz="1600" kern="1200" dirty="0" smtClean="0">
                <a:solidFill>
                  <a:schemeClr val="tx1"/>
                </a:solidFill>
                <a:latin typeface="+mn-lt"/>
                <a:ea typeface="+mn-ea"/>
                <a:cs typeface="+mn-cs"/>
              </a:defRPr>
            </a:lvl1pPr>
          </a:lstStyle>
          <a:p>
            <a:pPr lvl="0"/>
            <a:r>
              <a:rPr lang="en-US"/>
              <a:t>Click to edit Master text styles</a:t>
            </a:r>
          </a:p>
        </p:txBody>
      </p:sp>
      <p:sp>
        <p:nvSpPr>
          <p:cNvPr id="33" name="Text Placeholder 22">
            <a:extLst>
              <a:ext uri="{FF2B5EF4-FFF2-40B4-BE49-F238E27FC236}">
                <a16:creationId xmlns:a16="http://schemas.microsoft.com/office/drawing/2014/main" id="{FC3EDE91-631F-4947-94DC-557685FD23E0}"/>
              </a:ext>
            </a:extLst>
          </p:cNvPr>
          <p:cNvSpPr>
            <a:spLocks noGrp="1"/>
          </p:cNvSpPr>
          <p:nvPr>
            <p:ph type="body" sz="quarter" idx="18"/>
          </p:nvPr>
        </p:nvSpPr>
        <p:spPr>
          <a:xfrm>
            <a:off x="9517923" y="4172761"/>
            <a:ext cx="2139696" cy="344312"/>
          </a:xfrm>
          <a:prstGeom prst="rect">
            <a:avLst/>
          </a:prstGeom>
        </p:spPr>
        <p:txBody>
          <a:bodyPr/>
          <a:lstStyle>
            <a:lvl1pPr marL="0" indent="0" algn="ctr">
              <a:buNone/>
              <a:defRPr lang="en-US" sz="2000" b="1" kern="1200" dirty="0" smtClean="0">
                <a:solidFill>
                  <a:schemeClr val="accent4"/>
                </a:solidFill>
                <a:latin typeface="+mj-lt"/>
                <a:ea typeface="+mn-ea"/>
                <a:cs typeface="+mn-cs"/>
              </a:defRPr>
            </a:lvl1pPr>
          </a:lstStyle>
          <a:p>
            <a:pPr lvl="0"/>
            <a:r>
              <a:rPr lang="en-US"/>
              <a:t>Click to edit Master text styles</a:t>
            </a:r>
          </a:p>
        </p:txBody>
      </p:sp>
      <p:sp>
        <p:nvSpPr>
          <p:cNvPr id="34" name="Text Placeholder 22">
            <a:extLst>
              <a:ext uri="{FF2B5EF4-FFF2-40B4-BE49-F238E27FC236}">
                <a16:creationId xmlns:a16="http://schemas.microsoft.com/office/drawing/2014/main" id="{8FDDBEF4-1329-49DF-B043-D51B34F5EE34}"/>
              </a:ext>
            </a:extLst>
          </p:cNvPr>
          <p:cNvSpPr>
            <a:spLocks noGrp="1"/>
          </p:cNvSpPr>
          <p:nvPr>
            <p:ph type="body" sz="quarter" idx="19"/>
          </p:nvPr>
        </p:nvSpPr>
        <p:spPr>
          <a:xfrm>
            <a:off x="9517923" y="4588259"/>
            <a:ext cx="2139696" cy="344312"/>
          </a:xfrm>
          <a:prstGeom prst="rect">
            <a:avLst/>
          </a:prstGeom>
        </p:spPr>
        <p:txBody>
          <a:bodyPr/>
          <a:lstStyle>
            <a:lvl1pPr marL="0" indent="0" algn="ctr">
              <a:buNone/>
              <a:defRPr lang="en-US" sz="1600" kern="1200" dirty="0" smtClean="0">
                <a:solidFill>
                  <a:schemeClr val="tx1"/>
                </a:solidFill>
                <a:latin typeface="+mn-lt"/>
                <a:ea typeface="+mn-ea"/>
                <a:cs typeface="+mn-cs"/>
              </a:defRPr>
            </a:lvl1pPr>
          </a:lstStyle>
          <a:p>
            <a:pPr lvl="0"/>
            <a:r>
              <a:rPr lang="en-US"/>
              <a:t>Click to edit Master text styles</a:t>
            </a:r>
          </a:p>
        </p:txBody>
      </p:sp>
      <p:sp>
        <p:nvSpPr>
          <p:cNvPr id="37" name="Picture Placeholder 36">
            <a:extLst>
              <a:ext uri="{FF2B5EF4-FFF2-40B4-BE49-F238E27FC236}">
                <a16:creationId xmlns:a16="http://schemas.microsoft.com/office/drawing/2014/main" id="{FBDB3FD3-4F52-4E28-B639-5F73070E47D9}"/>
              </a:ext>
            </a:extLst>
          </p:cNvPr>
          <p:cNvSpPr>
            <a:spLocks noGrp="1"/>
          </p:cNvSpPr>
          <p:nvPr>
            <p:ph type="pic" sz="quarter" idx="20"/>
          </p:nvPr>
        </p:nvSpPr>
        <p:spPr>
          <a:xfrm>
            <a:off x="878337" y="2555551"/>
            <a:ext cx="1484985" cy="1280160"/>
          </a:xfrm>
          <a:custGeom>
            <a:avLst/>
            <a:gdLst>
              <a:gd name="connsiteX0" fmla="*/ 320040 w 1484985"/>
              <a:gd name="connsiteY0" fmla="*/ 0 h 1280160"/>
              <a:gd name="connsiteX1" fmla="*/ 1164945 w 1484985"/>
              <a:gd name="connsiteY1" fmla="*/ 0 h 1280160"/>
              <a:gd name="connsiteX2" fmla="*/ 1484985 w 1484985"/>
              <a:gd name="connsiteY2" fmla="*/ 640080 h 1280160"/>
              <a:gd name="connsiteX3" fmla="*/ 1164945 w 1484985"/>
              <a:gd name="connsiteY3" fmla="*/ 1280160 h 1280160"/>
              <a:gd name="connsiteX4" fmla="*/ 320040 w 1484985"/>
              <a:gd name="connsiteY4" fmla="*/ 1280160 h 1280160"/>
              <a:gd name="connsiteX5" fmla="*/ 0 w 1484985"/>
              <a:gd name="connsiteY5" fmla="*/ 64008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4985" h="1280160">
                <a:moveTo>
                  <a:pt x="320040" y="0"/>
                </a:moveTo>
                <a:lnTo>
                  <a:pt x="1164945" y="0"/>
                </a:lnTo>
                <a:lnTo>
                  <a:pt x="1484985" y="640080"/>
                </a:lnTo>
                <a:lnTo>
                  <a:pt x="1164945" y="1280160"/>
                </a:lnTo>
                <a:lnTo>
                  <a:pt x="320040" y="1280160"/>
                </a:lnTo>
                <a:lnTo>
                  <a:pt x="0" y="640080"/>
                </a:lnTo>
                <a:close/>
              </a:path>
            </a:pathLst>
          </a:custGeom>
        </p:spPr>
        <p:txBody>
          <a:bodyPr wrap="square" anchor="ctr">
            <a:noAutofit/>
          </a:bodyPr>
          <a:lstStyle>
            <a:lvl1pPr algn="ctr">
              <a:buNone/>
              <a:defRPr/>
            </a:lvl1pPr>
          </a:lstStyle>
          <a:p>
            <a:r>
              <a:rPr lang="en-US"/>
              <a:t>Click icon to add picture</a:t>
            </a:r>
            <a:endParaRPr lang="en-US" dirty="0"/>
          </a:p>
        </p:txBody>
      </p:sp>
    </p:spTree>
    <p:extLst>
      <p:ext uri="{BB962C8B-B14F-4D97-AF65-F5344CB8AC3E}">
        <p14:creationId xmlns:p14="http://schemas.microsoft.com/office/powerpoint/2010/main" val="150585527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sp>
        <p:nvSpPr>
          <p:cNvPr id="40" name="Content Placeholder 39">
            <a:extLst>
              <a:ext uri="{FF2B5EF4-FFF2-40B4-BE49-F238E27FC236}">
                <a16:creationId xmlns:a16="http://schemas.microsoft.com/office/drawing/2014/main" id="{6BB16225-AC51-4525-A1E8-438B8B0B7361}"/>
              </a:ext>
            </a:extLst>
          </p:cNvPr>
          <p:cNvSpPr>
            <a:spLocks noGrp="1"/>
          </p:cNvSpPr>
          <p:nvPr>
            <p:ph sz="quarter" idx="12"/>
          </p:nvPr>
        </p:nvSpPr>
        <p:spPr>
          <a:xfrm>
            <a:off x="1739655" y="2117897"/>
            <a:ext cx="4208386" cy="912812"/>
          </a:xfrm>
          <a:prstGeom prst="rect">
            <a:avLst/>
          </a:prstGeom>
        </p:spPr>
        <p:txBody>
          <a:bodyPr/>
          <a:lstStyle>
            <a:lvl1pPr>
              <a:buNone/>
              <a:defRPr kumimoji="0" lang="en-US" sz="1800" b="1" i="0" u="none" strike="noStrike" kern="1200" cap="none" spc="0" normalizeH="0" baseline="0" dirty="0" smtClean="0">
                <a:ln>
                  <a:noFill/>
                </a:ln>
                <a:solidFill>
                  <a:schemeClr val="accent4"/>
                </a:solidFill>
                <a:effectLst/>
                <a:uLnTx/>
                <a:uFillTx/>
                <a:latin typeface="+mj-lt"/>
                <a:ea typeface="+mn-ea"/>
                <a:cs typeface="Biome Light" panose="020B0303030204020804" pitchFamily="34" charset="0"/>
              </a:defRPr>
            </a:lvl1pPr>
            <a:lvl2pPr marL="0" indent="0">
              <a:buNone/>
              <a:defRPr kumimoji="0" lang="en-US" sz="1600" b="0" i="0" u="none" strike="noStrike" kern="1200" cap="none" spc="0" normalizeH="0" baseline="0" dirty="0" smtClean="0">
                <a:ln>
                  <a:noFill/>
                </a:ln>
                <a:solidFill>
                  <a:schemeClr val="tx1"/>
                </a:solidFill>
                <a:effectLst/>
                <a:uLnTx/>
                <a:uFillTx/>
                <a:latin typeface="+mn-lt"/>
                <a:ea typeface="+mn-ea"/>
                <a:cs typeface="Biome Light" panose="020B0303030204020804" pitchFamily="34" charset="0"/>
              </a:defRPr>
            </a:lvl2pPr>
          </a:lstStyle>
          <a:p>
            <a:pPr lvl="0"/>
            <a:r>
              <a:rPr lang="en-US"/>
              <a:t>Click to edit Master text styles</a:t>
            </a:r>
          </a:p>
          <a:p>
            <a:pPr lvl="1"/>
            <a:r>
              <a:rPr lang="en-US"/>
              <a:t>Second level</a:t>
            </a:r>
          </a:p>
        </p:txBody>
      </p:sp>
      <p:sp>
        <p:nvSpPr>
          <p:cNvPr id="41" name="Content Placeholder 39">
            <a:extLst>
              <a:ext uri="{FF2B5EF4-FFF2-40B4-BE49-F238E27FC236}">
                <a16:creationId xmlns:a16="http://schemas.microsoft.com/office/drawing/2014/main" id="{6EC38F38-5935-49D5-AA85-4182E82D6FF2}"/>
              </a:ext>
            </a:extLst>
          </p:cNvPr>
          <p:cNvSpPr>
            <a:spLocks noGrp="1"/>
          </p:cNvSpPr>
          <p:nvPr>
            <p:ph sz="quarter" idx="13"/>
          </p:nvPr>
        </p:nvSpPr>
        <p:spPr>
          <a:xfrm>
            <a:off x="1739655" y="4724146"/>
            <a:ext cx="4208386" cy="912812"/>
          </a:xfrm>
          <a:prstGeom prst="rect">
            <a:avLst/>
          </a:prstGeom>
        </p:spPr>
        <p:txBody>
          <a:bodyPr/>
          <a:lstStyle>
            <a:lvl1pPr>
              <a:buNone/>
              <a:defRPr kumimoji="0" lang="en-US" sz="1800" b="1" i="0" u="none" strike="noStrike" kern="1200" cap="none" spc="0" normalizeH="0" baseline="0" dirty="0" smtClean="0">
                <a:ln>
                  <a:noFill/>
                </a:ln>
                <a:solidFill>
                  <a:schemeClr val="accent4"/>
                </a:solidFill>
                <a:effectLst/>
                <a:uLnTx/>
                <a:uFillTx/>
                <a:latin typeface="+mj-lt"/>
                <a:ea typeface="+mn-ea"/>
                <a:cs typeface="Biome Light" panose="020B0303030204020804" pitchFamily="34" charset="0"/>
              </a:defRPr>
            </a:lvl1pPr>
            <a:lvl2pPr marL="0" indent="0">
              <a:buNone/>
              <a:defRPr kumimoji="0" lang="en-US" sz="1600" b="0" i="0" u="none" strike="noStrike" kern="1200" cap="none" spc="0" normalizeH="0" baseline="0" dirty="0" smtClean="0">
                <a:ln>
                  <a:noFill/>
                </a:ln>
                <a:solidFill>
                  <a:schemeClr val="tx1"/>
                </a:solidFill>
                <a:effectLst/>
                <a:uLnTx/>
                <a:uFillTx/>
                <a:latin typeface="+mn-lt"/>
                <a:ea typeface="+mn-ea"/>
                <a:cs typeface="Biome Light" panose="020B0303030204020804" pitchFamily="34" charset="0"/>
              </a:defRPr>
            </a:lvl2pPr>
          </a:lstStyle>
          <a:p>
            <a:pPr lvl="0"/>
            <a:r>
              <a:rPr lang="en-US"/>
              <a:t>Click to edit Master text styles</a:t>
            </a:r>
          </a:p>
          <a:p>
            <a:pPr lvl="1"/>
            <a:r>
              <a:rPr lang="en-US"/>
              <a:t>Second level</a:t>
            </a:r>
          </a:p>
        </p:txBody>
      </p:sp>
      <p:sp>
        <p:nvSpPr>
          <p:cNvPr id="42" name="Content Placeholder 39">
            <a:extLst>
              <a:ext uri="{FF2B5EF4-FFF2-40B4-BE49-F238E27FC236}">
                <a16:creationId xmlns:a16="http://schemas.microsoft.com/office/drawing/2014/main" id="{51C9D5ED-A19A-42A1-9200-C77E39E6F5C5}"/>
              </a:ext>
            </a:extLst>
          </p:cNvPr>
          <p:cNvSpPr>
            <a:spLocks noGrp="1"/>
          </p:cNvSpPr>
          <p:nvPr>
            <p:ph sz="quarter" idx="14"/>
          </p:nvPr>
        </p:nvSpPr>
        <p:spPr>
          <a:xfrm>
            <a:off x="1739655" y="3420892"/>
            <a:ext cx="4208386" cy="912812"/>
          </a:xfrm>
          <a:prstGeom prst="rect">
            <a:avLst/>
          </a:prstGeom>
        </p:spPr>
        <p:txBody>
          <a:bodyPr/>
          <a:lstStyle>
            <a:lvl1pPr>
              <a:buNone/>
              <a:defRPr kumimoji="0" lang="en-US" sz="1800" b="1" i="0" u="none" strike="noStrike" kern="1200" cap="none" spc="0" normalizeH="0" baseline="0" dirty="0" smtClean="0">
                <a:ln>
                  <a:noFill/>
                </a:ln>
                <a:solidFill>
                  <a:schemeClr val="accent4"/>
                </a:solidFill>
                <a:effectLst/>
                <a:uLnTx/>
                <a:uFillTx/>
                <a:latin typeface="+mj-lt"/>
                <a:ea typeface="+mn-ea"/>
                <a:cs typeface="Biome Light" panose="020B0303030204020804" pitchFamily="34" charset="0"/>
              </a:defRPr>
            </a:lvl1pPr>
            <a:lvl2pPr marL="0" indent="0">
              <a:buNone/>
              <a:defRPr kumimoji="0" lang="en-US" sz="1600" b="0" i="0" u="none" strike="noStrike" kern="1200" cap="none" spc="0" normalizeH="0" baseline="0" dirty="0" smtClean="0">
                <a:ln>
                  <a:noFill/>
                </a:ln>
                <a:solidFill>
                  <a:schemeClr val="tx1"/>
                </a:solidFill>
                <a:effectLst/>
                <a:uLnTx/>
                <a:uFillTx/>
                <a:latin typeface="+mn-lt"/>
                <a:ea typeface="+mn-ea"/>
                <a:cs typeface="Biome Light" panose="020B0303030204020804" pitchFamily="34" charset="0"/>
              </a:defRPr>
            </a:lvl2pPr>
          </a:lstStyle>
          <a:p>
            <a:pPr lvl="0"/>
            <a:r>
              <a:rPr lang="en-US"/>
              <a:t>Click to edit Master text styles</a:t>
            </a:r>
          </a:p>
          <a:p>
            <a:pPr lvl="1"/>
            <a:r>
              <a:rPr lang="en-US"/>
              <a:t>Second level</a:t>
            </a:r>
          </a:p>
        </p:txBody>
      </p:sp>
      <p:sp>
        <p:nvSpPr>
          <p:cNvPr id="43" name="Content Placeholder 39">
            <a:extLst>
              <a:ext uri="{FF2B5EF4-FFF2-40B4-BE49-F238E27FC236}">
                <a16:creationId xmlns:a16="http://schemas.microsoft.com/office/drawing/2014/main" id="{47A95437-77F3-4E2C-8470-57587793A103}"/>
              </a:ext>
            </a:extLst>
          </p:cNvPr>
          <p:cNvSpPr>
            <a:spLocks noGrp="1"/>
          </p:cNvSpPr>
          <p:nvPr>
            <p:ph sz="quarter" idx="15"/>
          </p:nvPr>
        </p:nvSpPr>
        <p:spPr>
          <a:xfrm>
            <a:off x="7493865" y="2117897"/>
            <a:ext cx="4208386" cy="912812"/>
          </a:xfrm>
          <a:prstGeom prst="rect">
            <a:avLst/>
          </a:prstGeom>
        </p:spPr>
        <p:txBody>
          <a:bodyPr/>
          <a:lstStyle>
            <a:lvl1pPr>
              <a:buNone/>
              <a:defRPr kumimoji="0" lang="en-US" sz="1800" b="1" i="0" u="none" strike="noStrike" kern="1200" cap="none" spc="0" normalizeH="0" baseline="0" dirty="0" smtClean="0">
                <a:ln>
                  <a:noFill/>
                </a:ln>
                <a:solidFill>
                  <a:schemeClr val="accent4"/>
                </a:solidFill>
                <a:effectLst/>
                <a:uLnTx/>
                <a:uFillTx/>
                <a:latin typeface="+mj-lt"/>
                <a:ea typeface="+mn-ea"/>
                <a:cs typeface="Biome Light" panose="020B0303030204020804" pitchFamily="34" charset="0"/>
              </a:defRPr>
            </a:lvl1pPr>
            <a:lvl2pPr marL="0" indent="0">
              <a:buNone/>
              <a:defRPr kumimoji="0" lang="en-US" sz="1600" b="0" i="0" u="none" strike="noStrike" kern="1200" cap="none" spc="0" normalizeH="0" baseline="0" dirty="0" smtClean="0">
                <a:ln>
                  <a:noFill/>
                </a:ln>
                <a:solidFill>
                  <a:schemeClr val="tx1"/>
                </a:solidFill>
                <a:effectLst/>
                <a:uLnTx/>
                <a:uFillTx/>
                <a:latin typeface="+mn-lt"/>
                <a:ea typeface="+mn-ea"/>
                <a:cs typeface="Biome Light" panose="020B0303030204020804" pitchFamily="34" charset="0"/>
              </a:defRPr>
            </a:lvl2pPr>
          </a:lstStyle>
          <a:p>
            <a:pPr lvl="0"/>
            <a:r>
              <a:rPr lang="en-US"/>
              <a:t>Click to edit Master text styles</a:t>
            </a:r>
          </a:p>
          <a:p>
            <a:pPr lvl="1"/>
            <a:r>
              <a:rPr lang="en-US"/>
              <a:t>Second level</a:t>
            </a:r>
          </a:p>
        </p:txBody>
      </p:sp>
      <p:sp>
        <p:nvSpPr>
          <p:cNvPr id="44" name="Content Placeholder 39">
            <a:extLst>
              <a:ext uri="{FF2B5EF4-FFF2-40B4-BE49-F238E27FC236}">
                <a16:creationId xmlns:a16="http://schemas.microsoft.com/office/drawing/2014/main" id="{CB1EA2BE-D294-486E-88F0-2AA9518A6E63}"/>
              </a:ext>
            </a:extLst>
          </p:cNvPr>
          <p:cNvSpPr>
            <a:spLocks noGrp="1"/>
          </p:cNvSpPr>
          <p:nvPr>
            <p:ph sz="quarter" idx="16"/>
          </p:nvPr>
        </p:nvSpPr>
        <p:spPr>
          <a:xfrm>
            <a:off x="7493865" y="4724146"/>
            <a:ext cx="4208386" cy="912812"/>
          </a:xfrm>
          <a:prstGeom prst="rect">
            <a:avLst/>
          </a:prstGeom>
        </p:spPr>
        <p:txBody>
          <a:bodyPr/>
          <a:lstStyle>
            <a:lvl1pPr>
              <a:buNone/>
              <a:defRPr kumimoji="0" lang="en-US" sz="1800" b="1" i="0" u="none" strike="noStrike" kern="1200" cap="none" spc="0" normalizeH="0" baseline="0" dirty="0" smtClean="0">
                <a:ln>
                  <a:noFill/>
                </a:ln>
                <a:solidFill>
                  <a:schemeClr val="accent4"/>
                </a:solidFill>
                <a:effectLst/>
                <a:uLnTx/>
                <a:uFillTx/>
                <a:latin typeface="+mj-lt"/>
                <a:ea typeface="+mn-ea"/>
                <a:cs typeface="Biome Light" panose="020B0303030204020804" pitchFamily="34" charset="0"/>
              </a:defRPr>
            </a:lvl1pPr>
            <a:lvl2pPr marL="0" indent="0">
              <a:buNone/>
              <a:defRPr kumimoji="0" lang="en-US" sz="1600" b="0" i="0" u="none" strike="noStrike" kern="1200" cap="none" spc="0" normalizeH="0" baseline="0" dirty="0" smtClean="0">
                <a:ln>
                  <a:noFill/>
                </a:ln>
                <a:solidFill>
                  <a:schemeClr val="tx1"/>
                </a:solidFill>
                <a:effectLst/>
                <a:uLnTx/>
                <a:uFillTx/>
                <a:latin typeface="+mn-lt"/>
                <a:ea typeface="+mn-ea"/>
                <a:cs typeface="Biome Light" panose="020B0303030204020804" pitchFamily="34" charset="0"/>
              </a:defRPr>
            </a:lvl2pPr>
          </a:lstStyle>
          <a:p>
            <a:pPr lvl="0"/>
            <a:r>
              <a:rPr lang="en-US"/>
              <a:t>Click to edit Master text styles</a:t>
            </a:r>
          </a:p>
          <a:p>
            <a:pPr lvl="1"/>
            <a:r>
              <a:rPr lang="en-US"/>
              <a:t>Second level</a:t>
            </a:r>
          </a:p>
        </p:txBody>
      </p:sp>
      <p:sp>
        <p:nvSpPr>
          <p:cNvPr id="45" name="Content Placeholder 39">
            <a:extLst>
              <a:ext uri="{FF2B5EF4-FFF2-40B4-BE49-F238E27FC236}">
                <a16:creationId xmlns:a16="http://schemas.microsoft.com/office/drawing/2014/main" id="{108734A0-880E-44E2-858F-7AA6C6B0A5A3}"/>
              </a:ext>
            </a:extLst>
          </p:cNvPr>
          <p:cNvSpPr>
            <a:spLocks noGrp="1"/>
          </p:cNvSpPr>
          <p:nvPr>
            <p:ph sz="quarter" idx="17"/>
          </p:nvPr>
        </p:nvSpPr>
        <p:spPr>
          <a:xfrm>
            <a:off x="7493865" y="3420892"/>
            <a:ext cx="4208386" cy="912812"/>
          </a:xfrm>
          <a:prstGeom prst="rect">
            <a:avLst/>
          </a:prstGeom>
        </p:spPr>
        <p:txBody>
          <a:bodyPr/>
          <a:lstStyle>
            <a:lvl1pPr>
              <a:buNone/>
              <a:defRPr kumimoji="0" lang="en-US" sz="1800" b="1" i="0" u="none" strike="noStrike" kern="1200" cap="none" spc="0" normalizeH="0" baseline="0" dirty="0" smtClean="0">
                <a:ln>
                  <a:noFill/>
                </a:ln>
                <a:solidFill>
                  <a:schemeClr val="accent4"/>
                </a:solidFill>
                <a:effectLst/>
                <a:uLnTx/>
                <a:uFillTx/>
                <a:latin typeface="+mj-lt"/>
                <a:ea typeface="+mn-ea"/>
                <a:cs typeface="Biome Light" panose="020B0303030204020804" pitchFamily="34" charset="0"/>
              </a:defRPr>
            </a:lvl1pPr>
            <a:lvl2pPr marL="0" indent="0">
              <a:buNone/>
              <a:defRPr kumimoji="0" lang="en-US" sz="1600" b="0" i="0" u="none" strike="noStrike" kern="1200" cap="none" spc="0" normalizeH="0" baseline="0" dirty="0" smtClean="0">
                <a:ln>
                  <a:noFill/>
                </a:ln>
                <a:solidFill>
                  <a:schemeClr val="tx1"/>
                </a:solidFill>
                <a:effectLst/>
                <a:uLnTx/>
                <a:uFillTx/>
                <a:latin typeface="+mn-lt"/>
                <a:ea typeface="+mn-ea"/>
                <a:cs typeface="Biome Light" panose="020B0303030204020804" pitchFamily="34" charset="0"/>
              </a:defRPr>
            </a:lvl2pPr>
          </a:lstStyle>
          <a:p>
            <a:pPr lvl="0"/>
            <a:r>
              <a:rPr lang="en-US"/>
              <a:t>Click to edit Master text styles</a:t>
            </a:r>
          </a:p>
          <a:p>
            <a:pPr lvl="1"/>
            <a:r>
              <a:rPr lang="en-US"/>
              <a:t>Second level</a:t>
            </a:r>
          </a:p>
        </p:txBody>
      </p:sp>
      <p:sp>
        <p:nvSpPr>
          <p:cNvPr id="10" name="Title 1">
            <a:extLst>
              <a:ext uri="{FF2B5EF4-FFF2-40B4-BE49-F238E27FC236}">
                <a16:creationId xmlns:a16="http://schemas.microsoft.com/office/drawing/2014/main" id="{63CED4CD-5348-488E-A883-0486DD5749A7}"/>
              </a:ext>
            </a:extLst>
          </p:cNvPr>
          <p:cNvSpPr>
            <a:spLocks noGrp="1"/>
          </p:cNvSpPr>
          <p:nvPr>
            <p:ph type="title"/>
          </p:nvPr>
        </p:nvSpPr>
        <p:spPr>
          <a:xfrm>
            <a:off x="660400" y="805213"/>
            <a:ext cx="10693400" cy="830997"/>
          </a:xfrm>
          <a:prstGeom prst="rect">
            <a:avLst/>
          </a:prstGeom>
        </p:spPr>
        <p:txBody>
          <a:bodyPr/>
          <a:lstStyle>
            <a:lvl1pPr>
              <a:defRPr sz="4800" b="1">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7827062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 name="Date Placeholder 3">
            <a:extLst>
              <a:ext uri="{FF2B5EF4-FFF2-40B4-BE49-F238E27FC236}">
                <a16:creationId xmlns:a16="http://schemas.microsoft.com/office/drawing/2014/main" id="{A1AD702D-965C-40E9-8D23-D82E2CFA9E61}"/>
              </a:ext>
            </a:extLst>
          </p:cNvPr>
          <p:cNvSpPr txBox="1">
            <a:spLocks/>
          </p:cNvSpPr>
          <p:nvPr userDrawn="1"/>
        </p:nvSpPr>
        <p:spPr>
          <a:xfrm>
            <a:off x="660396" y="6378906"/>
            <a:ext cx="2743200"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7BD5F78-1C10-49D6-8616-C9F20406C112}" type="datetime1">
              <a:rPr lang="en-US" sz="1100" smtClean="0">
                <a:solidFill>
                  <a:schemeClr val="accent2"/>
                </a:solidFill>
              </a:rPr>
              <a:pPr/>
              <a:t>9/25/2023</a:t>
            </a:fld>
            <a:endParaRPr lang="en-US" sz="1100" dirty="0">
              <a:solidFill>
                <a:schemeClr val="accent2"/>
              </a:solidFill>
            </a:endParaRPr>
          </a:p>
        </p:txBody>
      </p:sp>
      <p:sp>
        <p:nvSpPr>
          <p:cNvPr id="5" name="Footer Placeholder 4">
            <a:extLst>
              <a:ext uri="{FF2B5EF4-FFF2-40B4-BE49-F238E27FC236}">
                <a16:creationId xmlns:a16="http://schemas.microsoft.com/office/drawing/2014/main" id="{793E0959-6855-4447-BAEC-D32B47712F07}"/>
              </a:ext>
            </a:extLst>
          </p:cNvPr>
          <p:cNvSpPr txBox="1">
            <a:spLocks/>
          </p:cNvSpPr>
          <p:nvPr userDrawn="1"/>
        </p:nvSpPr>
        <p:spPr>
          <a:xfrm>
            <a:off x="1445526" y="6378906"/>
            <a:ext cx="4114800"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100" b="1" dirty="0">
                <a:solidFill>
                  <a:schemeClr val="accent2"/>
                </a:solidFill>
              </a:rPr>
              <a:t>Annual Review</a:t>
            </a:r>
          </a:p>
        </p:txBody>
      </p:sp>
      <p:sp>
        <p:nvSpPr>
          <p:cNvPr id="7" name="Slide Number Placeholder 5">
            <a:extLst>
              <a:ext uri="{FF2B5EF4-FFF2-40B4-BE49-F238E27FC236}">
                <a16:creationId xmlns:a16="http://schemas.microsoft.com/office/drawing/2014/main" id="{13A05B6A-9124-4DBB-843A-84818A8F79FC}"/>
              </a:ext>
            </a:extLst>
          </p:cNvPr>
          <p:cNvSpPr txBox="1">
            <a:spLocks/>
          </p:cNvSpPr>
          <p:nvPr userDrawn="1"/>
        </p:nvSpPr>
        <p:spPr>
          <a:xfrm>
            <a:off x="8805338" y="6378906"/>
            <a:ext cx="2743200"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2C18C1E5-FB55-42F5-BD6D-9CC153FCDBE6}" type="slidenum">
              <a:rPr lang="en-US" sz="1100" smtClean="0">
                <a:solidFill>
                  <a:schemeClr val="accent4"/>
                </a:solidFill>
              </a:rPr>
              <a:pPr algn="r"/>
              <a:t>‹#›</a:t>
            </a:fld>
            <a:endParaRPr lang="en-US" sz="1100" dirty="0">
              <a:solidFill>
                <a:schemeClr val="accent4"/>
              </a:solidFill>
            </a:endParaRPr>
          </a:p>
        </p:txBody>
      </p:sp>
    </p:spTree>
    <p:extLst>
      <p:ext uri="{BB962C8B-B14F-4D97-AF65-F5344CB8AC3E}">
        <p14:creationId xmlns:p14="http://schemas.microsoft.com/office/powerpoint/2010/main" val="946163275"/>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88" r:id="rId3"/>
    <p:sldLayoutId id="2147483681" r:id="rId4"/>
    <p:sldLayoutId id="2147483680" r:id="rId5"/>
    <p:sldLayoutId id="2147483682" r:id="rId6"/>
    <p:sldLayoutId id="2147483677" r:id="rId7"/>
    <p:sldLayoutId id="2147483654" r:id="rId8"/>
    <p:sldLayoutId id="2147483685" r:id="rId9"/>
    <p:sldLayoutId id="2147483684" r:id="rId10"/>
    <p:sldLayoutId id="2147483686" r:id="rId11"/>
    <p:sldLayoutId id="2147483687" r:id="rId12"/>
    <p:sldLayoutId id="2147483675" r:id="rId13"/>
  </p:sldLayoutIdLst>
  <p:hf hdr="0" ftr="0" dt="0"/>
  <p:txStyles>
    <p:titleStyle>
      <a:lvl1pPr algn="l" defTabSz="914400" rtl="0" eaLnBrk="1" latinLnBrk="0" hangingPunct="1">
        <a:lnSpc>
          <a:spcPct val="90000"/>
        </a:lnSpc>
        <a:spcBef>
          <a:spcPct val="0"/>
        </a:spcBef>
        <a:buNone/>
        <a:defRPr sz="3200" kern="1200">
          <a:solidFill>
            <a:schemeClr val="tx1">
              <a:lumMod val="75000"/>
              <a:lumOff val="25000"/>
            </a:schemeClr>
          </a:solidFill>
          <a:latin typeface="+mj-lt"/>
          <a:ea typeface="+mj-ea"/>
          <a:cs typeface="+mj-cs"/>
        </a:defRPr>
      </a:lvl1pPr>
    </p:titleStyle>
    <p:body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272"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3" name="Picture Placeholder 12" descr="Blue glass building">
            <a:extLst>
              <a:ext uri="{FF2B5EF4-FFF2-40B4-BE49-F238E27FC236}">
                <a16:creationId xmlns:a16="http://schemas.microsoft.com/office/drawing/2014/main" id="{E6A5B61D-69C0-4661-AD66-3D72D9A6E86F}"/>
              </a:ext>
            </a:extLst>
          </p:cNvPr>
          <p:cNvPicPr>
            <a:picLocks noGrp="1" noChangeAspect="1"/>
          </p:cNvPicPr>
          <p:nvPr>
            <p:ph type="pic" sz="quarter" idx="10"/>
          </p:nvPr>
        </p:nvPicPr>
        <p:blipFill>
          <a:blip r:embed="rId3">
            <a:alphaModFix amt="80000"/>
          </a:blip>
          <a:srcRect t="7802" b="7802"/>
          <a:stretch/>
        </p:blipFill>
        <p:spPr>
          <a:xfrm>
            <a:off x="0" y="0"/>
            <a:ext cx="12192000" cy="6858000"/>
          </a:xfrm>
          <a:blipFill dpi="0" rotWithShape="1">
            <a:blip r:embed="rId3">
              <a:alphaModFix amt="80000"/>
              <a:extLst>
                <a:ext uri="{28A0092B-C50C-407E-A947-70E740481C1C}">
                  <a14:useLocalDpi xmlns:a14="http://schemas.microsoft.com/office/drawing/2010/main" val="0"/>
                </a:ext>
              </a:extLst>
            </a:blip>
            <a:srcRect/>
            <a:stretch>
              <a:fillRect/>
            </a:stretch>
          </a:blipFill>
        </p:spPr>
      </p:pic>
      <p:sp>
        <p:nvSpPr>
          <p:cNvPr id="6" name="Hexagon 5">
            <a:extLst>
              <a:ext uri="{FF2B5EF4-FFF2-40B4-BE49-F238E27FC236}">
                <a16:creationId xmlns:a16="http://schemas.microsoft.com/office/drawing/2014/main" id="{38AF5374-EA50-4722-BB45-6C182E5A16AE}"/>
              </a:ext>
              <a:ext uri="{C183D7F6-B498-43B3-948B-1728B52AA6E4}">
                <adec:decorative xmlns:adec="http://schemas.microsoft.com/office/drawing/2017/decorative" val="1"/>
              </a:ext>
            </a:extLst>
          </p:cNvPr>
          <p:cNvSpPr/>
          <p:nvPr/>
        </p:nvSpPr>
        <p:spPr>
          <a:xfrm>
            <a:off x="3166402" y="903484"/>
            <a:ext cx="5859196" cy="5051033"/>
          </a:xfrm>
          <a:prstGeom prst="hexagon">
            <a:avLst/>
          </a:prstGeom>
          <a:solidFill>
            <a:schemeClr val="accent5">
              <a:alpha val="40000"/>
            </a:schemeClr>
          </a:solidFill>
          <a:ln w="603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6">
            <a:extLst>
              <a:ext uri="{FF2B5EF4-FFF2-40B4-BE49-F238E27FC236}">
                <a16:creationId xmlns:a16="http://schemas.microsoft.com/office/drawing/2014/main" id="{BD837CEB-1A69-4F72-95D4-054D82F09696}"/>
              </a:ext>
            </a:extLst>
          </p:cNvPr>
          <p:cNvSpPr>
            <a:spLocks noGrp="1"/>
          </p:cNvSpPr>
          <p:nvPr>
            <p:ph type="title"/>
          </p:nvPr>
        </p:nvSpPr>
        <p:spPr/>
        <p:txBody>
          <a:bodyPr/>
          <a:lstStyle/>
          <a:p>
            <a:r>
              <a:rPr lang="en-US" sz="4800" dirty="0"/>
              <a:t>Data Analysis Protocol</a:t>
            </a:r>
            <a:endParaRPr lang="en-US" dirty="0"/>
          </a:p>
        </p:txBody>
      </p:sp>
      <p:sp>
        <p:nvSpPr>
          <p:cNvPr id="8" name="Text Placeholder 7">
            <a:extLst>
              <a:ext uri="{FF2B5EF4-FFF2-40B4-BE49-F238E27FC236}">
                <a16:creationId xmlns:a16="http://schemas.microsoft.com/office/drawing/2014/main" id="{9FFAF4E3-C8A2-4861-A67E-040D885F84F1}"/>
              </a:ext>
            </a:extLst>
          </p:cNvPr>
          <p:cNvSpPr>
            <a:spLocks noGrp="1"/>
          </p:cNvSpPr>
          <p:nvPr>
            <p:ph type="body" sz="quarter" idx="11"/>
          </p:nvPr>
        </p:nvSpPr>
        <p:spPr/>
        <p:txBody>
          <a:bodyPr/>
          <a:lstStyle/>
          <a:p>
            <a:r>
              <a:rPr lang="en-US" dirty="0"/>
              <a:t>Butler </a:t>
            </a:r>
          </a:p>
        </p:txBody>
      </p:sp>
      <p:sp>
        <p:nvSpPr>
          <p:cNvPr id="11" name="Text Placeholder 10">
            <a:extLst>
              <a:ext uri="{FF2B5EF4-FFF2-40B4-BE49-F238E27FC236}">
                <a16:creationId xmlns:a16="http://schemas.microsoft.com/office/drawing/2014/main" id="{E6DF5064-7AAC-4887-9BD5-FB6BC40A6768}"/>
              </a:ext>
            </a:extLst>
          </p:cNvPr>
          <p:cNvSpPr>
            <a:spLocks noGrp="1"/>
          </p:cNvSpPr>
          <p:nvPr>
            <p:ph type="body" sz="quarter" idx="13"/>
          </p:nvPr>
        </p:nvSpPr>
        <p:spPr/>
        <p:txBody>
          <a:bodyPr/>
          <a:lstStyle/>
          <a:p>
            <a:r>
              <a:rPr lang="en-US" dirty="0"/>
              <a:t>September 26, 2023</a:t>
            </a:r>
          </a:p>
          <a:p>
            <a:r>
              <a:rPr lang="en-US" dirty="0"/>
              <a:t>Collaborative Planning</a:t>
            </a:r>
          </a:p>
        </p:txBody>
      </p:sp>
      <p:sp>
        <p:nvSpPr>
          <p:cNvPr id="21" name="Hexagon 20">
            <a:extLst>
              <a:ext uri="{FF2B5EF4-FFF2-40B4-BE49-F238E27FC236}">
                <a16:creationId xmlns:a16="http://schemas.microsoft.com/office/drawing/2014/main" id="{35FAA64B-9D7A-4109-97E0-B0BAA29C475F}"/>
              </a:ext>
              <a:ext uri="{C183D7F6-B498-43B3-948B-1728B52AA6E4}">
                <adec:decorative xmlns:adec="http://schemas.microsoft.com/office/drawing/2017/decorative" val="1"/>
              </a:ext>
            </a:extLst>
          </p:cNvPr>
          <p:cNvSpPr/>
          <p:nvPr/>
        </p:nvSpPr>
        <p:spPr>
          <a:xfrm>
            <a:off x="7974278" y="5753530"/>
            <a:ext cx="651613" cy="561736"/>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Hexagon 15">
            <a:extLst>
              <a:ext uri="{FF2B5EF4-FFF2-40B4-BE49-F238E27FC236}">
                <a16:creationId xmlns:a16="http://schemas.microsoft.com/office/drawing/2014/main" id="{00A0E61B-8139-47E5-862B-C6D87AFF35A2}"/>
              </a:ext>
              <a:ext uri="{C183D7F6-B498-43B3-948B-1728B52AA6E4}">
                <adec:decorative xmlns:adec="http://schemas.microsoft.com/office/drawing/2017/decorative" val="1"/>
              </a:ext>
            </a:extLst>
          </p:cNvPr>
          <p:cNvSpPr/>
          <p:nvPr/>
        </p:nvSpPr>
        <p:spPr>
          <a:xfrm>
            <a:off x="2255521" y="2751804"/>
            <a:ext cx="785546" cy="677196"/>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Hexagon 17">
            <a:extLst>
              <a:ext uri="{FF2B5EF4-FFF2-40B4-BE49-F238E27FC236}">
                <a16:creationId xmlns:a16="http://schemas.microsoft.com/office/drawing/2014/main" id="{B06F39E4-24A5-44F2-BD9A-7E8C8AF2773B}"/>
              </a:ext>
              <a:ext uri="{C183D7F6-B498-43B3-948B-1728B52AA6E4}">
                <adec:decorative xmlns:adec="http://schemas.microsoft.com/office/drawing/2017/decorative" val="1"/>
              </a:ext>
            </a:extLst>
          </p:cNvPr>
          <p:cNvSpPr/>
          <p:nvPr/>
        </p:nvSpPr>
        <p:spPr>
          <a:xfrm>
            <a:off x="8021783" y="671564"/>
            <a:ext cx="392774" cy="338599"/>
          </a:xfrm>
          <a:prstGeom prst="hexagon">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Hexagon 1">
            <a:extLst>
              <a:ext uri="{FF2B5EF4-FFF2-40B4-BE49-F238E27FC236}">
                <a16:creationId xmlns:a16="http://schemas.microsoft.com/office/drawing/2014/main" id="{62F7433A-0BB9-4B38-A96F-AB1B77772B59}"/>
              </a:ext>
              <a:ext uri="{C183D7F6-B498-43B3-948B-1728B52AA6E4}">
                <adec:decorative xmlns:adec="http://schemas.microsoft.com/office/drawing/2017/decorative" val="1"/>
              </a:ext>
            </a:extLst>
          </p:cNvPr>
          <p:cNvSpPr/>
          <p:nvPr/>
        </p:nvSpPr>
        <p:spPr>
          <a:xfrm>
            <a:off x="2035398" y="3344350"/>
            <a:ext cx="196388" cy="169300"/>
          </a:xfrm>
          <a:prstGeom prst="hexag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659930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7E6D6-C63D-4A7C-B1F1-1E8117B25D1A}"/>
              </a:ext>
            </a:extLst>
          </p:cNvPr>
          <p:cNvSpPr>
            <a:spLocks noGrp="1"/>
          </p:cNvSpPr>
          <p:nvPr>
            <p:ph type="title"/>
          </p:nvPr>
        </p:nvSpPr>
        <p:spPr>
          <a:xfrm>
            <a:off x="376314" y="299186"/>
            <a:ext cx="9158303" cy="830997"/>
          </a:xfrm>
        </p:spPr>
        <p:txBody>
          <a:bodyPr/>
          <a:lstStyle/>
          <a:p>
            <a:r>
              <a:rPr lang="en-US" dirty="0"/>
              <a:t>Step 4: Plan Differentiated Instruction</a:t>
            </a:r>
          </a:p>
          <a:p>
            <a:endParaRPr lang="en-US" dirty="0"/>
          </a:p>
        </p:txBody>
      </p:sp>
      <p:pic>
        <p:nvPicPr>
          <p:cNvPr id="25" name="Picture Placeholder 4" descr="close up of building">
            <a:extLst>
              <a:ext uri="{FF2B5EF4-FFF2-40B4-BE49-F238E27FC236}">
                <a16:creationId xmlns:a16="http://schemas.microsoft.com/office/drawing/2014/main" id="{B43125FE-4923-4B38-ADD6-3F547696AB11}"/>
              </a:ext>
            </a:extLst>
          </p:cNvPr>
          <p:cNvPicPr>
            <a:picLocks noGrp="1" noChangeAspect="1"/>
          </p:cNvPicPr>
          <p:nvPr>
            <p:ph type="pic" sz="quarter" idx="17"/>
          </p:nvPr>
        </p:nvPicPr>
        <p:blipFill rotWithShape="1">
          <a:blip r:embed="rId2"/>
          <a:srcRect t="10082" b="10082"/>
          <a:stretch/>
        </p:blipFill>
        <p:spPr>
          <a:xfrm>
            <a:off x="9261475" y="0"/>
            <a:ext cx="2930525" cy="1560513"/>
          </a:xfrm>
        </p:spPr>
      </p:pic>
      <p:sp>
        <p:nvSpPr>
          <p:cNvPr id="8" name="Text Placeholder 7">
            <a:extLst>
              <a:ext uri="{FF2B5EF4-FFF2-40B4-BE49-F238E27FC236}">
                <a16:creationId xmlns:a16="http://schemas.microsoft.com/office/drawing/2014/main" id="{96982E48-3FB5-4F2E-AE87-E5E083865796}"/>
              </a:ext>
            </a:extLst>
          </p:cNvPr>
          <p:cNvSpPr>
            <a:spLocks noGrp="1"/>
          </p:cNvSpPr>
          <p:nvPr>
            <p:ph type="body" sz="quarter" idx="13"/>
          </p:nvPr>
        </p:nvSpPr>
        <p:spPr>
          <a:xfrm>
            <a:off x="528715" y="2680263"/>
            <a:ext cx="5067300" cy="1560513"/>
          </a:xfrm>
        </p:spPr>
        <p:txBody>
          <a:bodyPr/>
          <a:lstStyle/>
          <a:p>
            <a:r>
              <a:rPr lang="en-US" dirty="0"/>
              <a:t>Bellringers will be collected daily instead of weekly to track growth</a:t>
            </a:r>
          </a:p>
          <a:p>
            <a:r>
              <a:rPr lang="en-US" dirty="0"/>
              <a:t>Peer review group checklists will be utilized to ensure that students are on task </a:t>
            </a:r>
          </a:p>
          <a:p>
            <a:r>
              <a:rPr lang="en-US" dirty="0"/>
              <a:t>Choice assessments </a:t>
            </a:r>
            <a:br>
              <a:rPr lang="en-US" dirty="0"/>
            </a:br>
            <a:endParaRPr lang="en-US" dirty="0"/>
          </a:p>
        </p:txBody>
      </p:sp>
      <p:sp>
        <p:nvSpPr>
          <p:cNvPr id="11" name="Text Placeholder 10">
            <a:extLst>
              <a:ext uri="{FF2B5EF4-FFF2-40B4-BE49-F238E27FC236}">
                <a16:creationId xmlns:a16="http://schemas.microsoft.com/office/drawing/2014/main" id="{C42BCCC6-6D52-4984-A92F-8B1A8A903210}"/>
              </a:ext>
            </a:extLst>
          </p:cNvPr>
          <p:cNvSpPr>
            <a:spLocks noGrp="1"/>
          </p:cNvSpPr>
          <p:nvPr>
            <p:ph type="body" sz="quarter" idx="15"/>
          </p:nvPr>
        </p:nvSpPr>
        <p:spPr>
          <a:xfrm>
            <a:off x="6341245" y="2461188"/>
            <a:ext cx="5080000" cy="438150"/>
          </a:xfrm>
        </p:spPr>
        <p:txBody>
          <a:bodyPr/>
          <a:lstStyle/>
          <a:p>
            <a:r>
              <a:rPr lang="en-US" dirty="0"/>
              <a:t>5. How will students be grouped?</a:t>
            </a:r>
          </a:p>
        </p:txBody>
      </p:sp>
      <p:sp>
        <p:nvSpPr>
          <p:cNvPr id="13" name="Text Placeholder 12">
            <a:extLst>
              <a:ext uri="{FF2B5EF4-FFF2-40B4-BE49-F238E27FC236}">
                <a16:creationId xmlns:a16="http://schemas.microsoft.com/office/drawing/2014/main" id="{35E2CA68-BFC9-485F-A53E-F4C27258EF06}"/>
              </a:ext>
            </a:extLst>
          </p:cNvPr>
          <p:cNvSpPr>
            <a:spLocks noGrp="1"/>
          </p:cNvSpPr>
          <p:nvPr>
            <p:ph type="body" sz="quarter" idx="16"/>
          </p:nvPr>
        </p:nvSpPr>
        <p:spPr>
          <a:xfrm>
            <a:off x="6451600" y="3200849"/>
            <a:ext cx="5067300" cy="2935288"/>
          </a:xfrm>
        </p:spPr>
        <p:txBody>
          <a:bodyPr/>
          <a:lstStyle/>
          <a:p>
            <a:r>
              <a:rPr lang="en-US" dirty="0"/>
              <a:t>Students will be leveled and tiered with students who scored similarly on the last assessment. They will be working together towards a common goal. </a:t>
            </a:r>
          </a:p>
          <a:p>
            <a:r>
              <a:rPr lang="en-US" dirty="0"/>
              <a:t>One day next week, students from the highest scoring tier will work in groups with the other students to reinforce concepts and create a challenge. This will be our final day of reteaching before reassessing. </a:t>
            </a:r>
            <a:br>
              <a:rPr lang="en-US" dirty="0"/>
            </a:br>
            <a:endParaRPr lang="en-US" dirty="0"/>
          </a:p>
          <a:p>
            <a:endParaRPr lang="en-US" dirty="0"/>
          </a:p>
        </p:txBody>
      </p:sp>
      <p:sp>
        <p:nvSpPr>
          <p:cNvPr id="3" name="Text Placeholder 8">
            <a:extLst>
              <a:ext uri="{FF2B5EF4-FFF2-40B4-BE49-F238E27FC236}">
                <a16:creationId xmlns:a16="http://schemas.microsoft.com/office/drawing/2014/main" id="{E7323282-107B-F90D-A93D-F62044B794B0}"/>
              </a:ext>
            </a:extLst>
          </p:cNvPr>
          <p:cNvSpPr txBox="1">
            <a:spLocks/>
          </p:cNvSpPr>
          <p:nvPr/>
        </p:nvSpPr>
        <p:spPr>
          <a:xfrm>
            <a:off x="452392" y="1841187"/>
            <a:ext cx="5080000" cy="438150"/>
          </a:xfrm>
          <a:prstGeom prst="rect">
            <a:avLst/>
          </a:prstGeom>
        </p:spPr>
        <p:txBody>
          <a:bodyPr/>
          <a:lstStyle>
            <a:lvl1pPr marL="266700" indent="-266700" algn="l" defTabSz="914400" rtl="0" eaLnBrk="1" latinLnBrk="0" hangingPunct="1">
              <a:lnSpc>
                <a:spcPct val="90000"/>
              </a:lnSpc>
              <a:spcBef>
                <a:spcPts val="1000"/>
              </a:spcBef>
              <a:buFont typeface="Arial" panose="020B0604020202020204" pitchFamily="34" charset="0"/>
              <a:buNone/>
              <a:defRPr lang="en-US" sz="2400" b="1" kern="1200" dirty="0" smtClean="0">
                <a:solidFill>
                  <a:schemeClr val="tx1"/>
                </a:solidFill>
                <a:latin typeface="+mj-lt"/>
                <a:ea typeface="+mn-ea"/>
                <a:cs typeface="Biome Light" panose="020B0303030204020804" pitchFamily="34" charset="0"/>
              </a:defRPr>
            </a:lvl1pPr>
            <a:lvl2pPr marL="542925" indent="-276225" algn="l"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r>
              <a:rPr lang="en-US" dirty="0"/>
              <a:t>4. What products will you collect to measure mastery?</a:t>
            </a:r>
          </a:p>
        </p:txBody>
      </p:sp>
    </p:spTree>
    <p:extLst>
      <p:ext uri="{BB962C8B-B14F-4D97-AF65-F5344CB8AC3E}">
        <p14:creationId xmlns:p14="http://schemas.microsoft.com/office/powerpoint/2010/main" val="3215409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418B092D-231A-2686-3468-37283C71F9DC}"/>
              </a:ext>
            </a:extLst>
          </p:cNvPr>
          <p:cNvGraphicFramePr>
            <a:graphicFrameLocks noGrp="1"/>
          </p:cNvGraphicFramePr>
          <p:nvPr>
            <p:ph sz="quarter" idx="10"/>
            <p:extLst>
              <p:ext uri="{D42A27DB-BD31-4B8C-83A1-F6EECF244321}">
                <p14:modId xmlns:p14="http://schemas.microsoft.com/office/powerpoint/2010/main" val="1384524409"/>
              </p:ext>
            </p:extLst>
          </p:nvPr>
        </p:nvGraphicFramePr>
        <p:xfrm>
          <a:off x="905524" y="997764"/>
          <a:ext cx="10067276" cy="5725646"/>
        </p:xfrm>
        <a:graphic>
          <a:graphicData uri="http://schemas.openxmlformats.org/drawingml/2006/table">
            <a:tbl>
              <a:tblPr firstRow="1" firstCol="1" lastRow="1" lastCol="1" bandRow="1" bandCol="1">
                <a:tableStyleId>{6E25E649-3F16-4E02-A733-19D2CDBF48F0}</a:tableStyleId>
              </a:tblPr>
              <a:tblGrid>
                <a:gridCol w="2057325">
                  <a:extLst>
                    <a:ext uri="{9D8B030D-6E8A-4147-A177-3AD203B41FA5}">
                      <a16:colId xmlns:a16="http://schemas.microsoft.com/office/drawing/2014/main" val="567659624"/>
                    </a:ext>
                  </a:extLst>
                </a:gridCol>
                <a:gridCol w="2798546">
                  <a:extLst>
                    <a:ext uri="{9D8B030D-6E8A-4147-A177-3AD203B41FA5}">
                      <a16:colId xmlns:a16="http://schemas.microsoft.com/office/drawing/2014/main" val="4138094275"/>
                    </a:ext>
                  </a:extLst>
                </a:gridCol>
                <a:gridCol w="266878">
                  <a:extLst>
                    <a:ext uri="{9D8B030D-6E8A-4147-A177-3AD203B41FA5}">
                      <a16:colId xmlns:a16="http://schemas.microsoft.com/office/drawing/2014/main" val="2964362993"/>
                    </a:ext>
                  </a:extLst>
                </a:gridCol>
                <a:gridCol w="2549035">
                  <a:extLst>
                    <a:ext uri="{9D8B030D-6E8A-4147-A177-3AD203B41FA5}">
                      <a16:colId xmlns:a16="http://schemas.microsoft.com/office/drawing/2014/main" val="614703435"/>
                    </a:ext>
                  </a:extLst>
                </a:gridCol>
                <a:gridCol w="2395492">
                  <a:extLst>
                    <a:ext uri="{9D8B030D-6E8A-4147-A177-3AD203B41FA5}">
                      <a16:colId xmlns:a16="http://schemas.microsoft.com/office/drawing/2014/main" val="2724783511"/>
                    </a:ext>
                  </a:extLst>
                </a:gridCol>
              </a:tblGrid>
              <a:tr h="485245">
                <a:tc>
                  <a:txBody>
                    <a:bodyPr/>
                    <a:lstStyle/>
                    <a:p>
                      <a:pPr marL="0" marR="0">
                        <a:lnSpc>
                          <a:spcPct val="107000"/>
                        </a:lnSpc>
                        <a:spcBef>
                          <a:spcPts val="0"/>
                        </a:spcBef>
                        <a:spcAft>
                          <a:spcPts val="0"/>
                        </a:spcAft>
                      </a:pPr>
                      <a:r>
                        <a:rPr lang="en-US" sz="1400">
                          <a:effectLst/>
                        </a:rPr>
                        <a:t>Students</a:t>
                      </a:r>
                      <a:r>
                        <a:rPr lang="en-US" sz="1400" spc="-50">
                          <a:effectLst/>
                        </a:rPr>
                        <a:t> </a:t>
                      </a:r>
                      <a:r>
                        <a:rPr lang="en-US" sz="1400">
                          <a:effectLst/>
                        </a:rPr>
                        <a:t>Who</a:t>
                      </a:r>
                      <a:r>
                        <a:rPr lang="en-US" sz="1400" spc="-60">
                          <a:effectLst/>
                        </a:rPr>
                        <a:t> </a:t>
                      </a:r>
                      <a:r>
                        <a:rPr lang="en-US" sz="1400">
                          <a:effectLst/>
                        </a:rPr>
                        <a:t>Excelled</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nSpc>
                          <a:spcPct val="107000"/>
                        </a:lnSpc>
                        <a:spcBef>
                          <a:spcPts val="0"/>
                        </a:spcBef>
                        <a:spcAft>
                          <a:spcPts val="0"/>
                        </a:spcAft>
                      </a:pPr>
                      <a:r>
                        <a:rPr lang="en-US" sz="1400" spc="-5" dirty="0">
                          <a:effectLst/>
                        </a:rPr>
                        <a:t>In-Class</a:t>
                      </a:r>
                      <a:r>
                        <a:rPr lang="en-US" sz="1400" spc="-45" dirty="0">
                          <a:effectLst/>
                        </a:rPr>
                        <a:t> </a:t>
                      </a:r>
                      <a:r>
                        <a:rPr lang="en-US" sz="1400" spc="-10" dirty="0">
                          <a:effectLst/>
                        </a:rPr>
                        <a:t>Enrichments</a:t>
                      </a:r>
                      <a:r>
                        <a:rPr lang="en-US" sz="1400" spc="-55" dirty="0">
                          <a:effectLst/>
                        </a:rPr>
                        <a:t> </a:t>
                      </a:r>
                      <a:r>
                        <a:rPr lang="en-US" sz="1400" dirty="0">
                          <a:effectLst/>
                        </a:rPr>
                        <a:t>to</a:t>
                      </a:r>
                      <a:r>
                        <a:rPr lang="en-US" sz="1400" spc="-60" dirty="0">
                          <a:effectLst/>
                        </a:rPr>
                        <a:t> </a:t>
                      </a:r>
                      <a:endParaRPr lang="en-US" sz="1400" dirty="0">
                        <a:effectLst/>
                      </a:endParaRPr>
                    </a:p>
                    <a:p>
                      <a:pPr marL="0" marR="0">
                        <a:lnSpc>
                          <a:spcPct val="107000"/>
                        </a:lnSpc>
                        <a:spcBef>
                          <a:spcPts val="0"/>
                        </a:spcBef>
                        <a:spcAft>
                          <a:spcPts val="0"/>
                        </a:spcAft>
                      </a:pPr>
                      <a:r>
                        <a:rPr lang="en-US" sz="1400" spc="-5" dirty="0">
                          <a:effectLst/>
                        </a:rPr>
                        <a:t>Imple</a:t>
                      </a:r>
                      <a:r>
                        <a:rPr lang="en-US" sz="1400" spc="-10" dirty="0">
                          <a:effectLst/>
                        </a:rPr>
                        <a:t>ment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nSpc>
                          <a:spcPct val="107000"/>
                        </a:lnSpc>
                        <a:spcBef>
                          <a:spcPts val="0"/>
                        </a:spcBef>
                        <a:spcAft>
                          <a:spcPts val="0"/>
                        </a:spcAft>
                      </a:pPr>
                      <a:r>
                        <a:rPr lang="en-US" sz="14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nSpc>
                          <a:spcPct val="107000"/>
                        </a:lnSpc>
                        <a:spcBef>
                          <a:spcPts val="0"/>
                        </a:spcBef>
                        <a:spcAft>
                          <a:spcPts val="0"/>
                        </a:spcAft>
                      </a:pPr>
                      <a:r>
                        <a:rPr lang="en-US" sz="1400" spc="-10">
                          <a:effectLst/>
                        </a:rPr>
                        <a:t>Students</a:t>
                      </a:r>
                      <a:r>
                        <a:rPr lang="en-US" sz="1400" spc="-40">
                          <a:effectLst/>
                        </a:rPr>
                        <a:t> </a:t>
                      </a:r>
                      <a:r>
                        <a:rPr lang="en-US" sz="1400" spc="-10">
                          <a:effectLst/>
                        </a:rPr>
                        <a:t>Who</a:t>
                      </a:r>
                      <a:r>
                        <a:rPr lang="en-US" sz="1400" spc="-40">
                          <a:effectLst/>
                        </a:rPr>
                        <a:t> </a:t>
                      </a:r>
                      <a:r>
                        <a:rPr lang="en-US" sz="1400" spc="-10">
                          <a:effectLst/>
                        </a:rPr>
                        <a:t>Need</a:t>
                      </a:r>
                      <a:r>
                        <a:rPr lang="en-US" sz="1400" spc="-40">
                          <a:effectLst/>
                        </a:rPr>
                        <a:t> </a:t>
                      </a:r>
                      <a:endParaRPr lang="en-US" sz="1400">
                        <a:effectLst/>
                      </a:endParaRPr>
                    </a:p>
                    <a:p>
                      <a:pPr marL="0" marR="0">
                        <a:lnSpc>
                          <a:spcPct val="107000"/>
                        </a:lnSpc>
                        <a:spcBef>
                          <a:spcPts val="0"/>
                        </a:spcBef>
                        <a:spcAft>
                          <a:spcPts val="0"/>
                        </a:spcAft>
                      </a:pPr>
                      <a:r>
                        <a:rPr lang="en-US" sz="1400" spc="-10">
                          <a:effectLst/>
                        </a:rPr>
                        <a:t>Addi</a:t>
                      </a:r>
                      <a:r>
                        <a:rPr lang="en-US" sz="1400" spc="-5">
                          <a:effectLst/>
                        </a:rPr>
                        <a:t>tional</a:t>
                      </a:r>
                      <a:r>
                        <a:rPr lang="en-US" sz="1400" spc="-95">
                          <a:effectLst/>
                        </a:rPr>
                        <a:t> </a:t>
                      </a:r>
                      <a:r>
                        <a:rPr lang="en-US" sz="1400" spc="-10">
                          <a:effectLst/>
                        </a:rPr>
                        <a:t>Assistance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nSpc>
                          <a:spcPct val="107000"/>
                        </a:lnSpc>
                        <a:spcBef>
                          <a:spcPts val="0"/>
                        </a:spcBef>
                        <a:spcAft>
                          <a:spcPts val="0"/>
                        </a:spcAft>
                      </a:pPr>
                      <a:r>
                        <a:rPr lang="en-US" sz="1400" spc="-5">
                          <a:effectLst/>
                        </a:rPr>
                        <a:t>In-Class</a:t>
                      </a:r>
                      <a:r>
                        <a:rPr lang="en-US" sz="1400" spc="-55">
                          <a:effectLst/>
                        </a:rPr>
                        <a:t> </a:t>
                      </a:r>
                      <a:r>
                        <a:rPr lang="en-US" sz="1400" spc="-10">
                          <a:effectLst/>
                        </a:rPr>
                        <a:t>Interventions</a:t>
                      </a:r>
                      <a:r>
                        <a:rPr lang="en-US" sz="1400" spc="-60">
                          <a:effectLst/>
                        </a:rPr>
                        <a:t> </a:t>
                      </a:r>
                      <a:r>
                        <a:rPr lang="en-US" sz="1400">
                          <a:effectLst/>
                        </a:rPr>
                        <a:t>to</a:t>
                      </a:r>
                    </a:p>
                    <a:p>
                      <a:pPr marL="0" marR="0">
                        <a:lnSpc>
                          <a:spcPct val="107000"/>
                        </a:lnSpc>
                        <a:spcBef>
                          <a:spcPts val="0"/>
                        </a:spcBef>
                        <a:spcAft>
                          <a:spcPts val="0"/>
                        </a:spcAft>
                      </a:pPr>
                      <a:r>
                        <a:rPr lang="en-US" sz="1400" spc="-10">
                          <a:effectLst/>
                        </a:rPr>
                        <a:t>Implement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75209946"/>
                  </a:ext>
                </a:extLst>
              </a:tr>
              <a:tr h="3938347">
                <a:tc>
                  <a:txBody>
                    <a:bodyPr/>
                    <a:lstStyle/>
                    <a:p>
                      <a:pPr marL="0" marR="0">
                        <a:lnSpc>
                          <a:spcPct val="107000"/>
                        </a:lnSpc>
                        <a:spcBef>
                          <a:spcPts val="0"/>
                        </a:spcBef>
                        <a:spcAft>
                          <a:spcPts val="0"/>
                        </a:spcAft>
                      </a:pPr>
                      <a:r>
                        <a:rPr lang="en-US" sz="1400" spc="-5" dirty="0">
                          <a:effectLst/>
                        </a:rPr>
                        <a:t>Which</a:t>
                      </a:r>
                      <a:r>
                        <a:rPr lang="en-US" sz="1400" spc="-45" dirty="0">
                          <a:effectLst/>
                        </a:rPr>
                        <a:t> </a:t>
                      </a:r>
                      <a:r>
                        <a:rPr lang="en-US" sz="1400" dirty="0">
                          <a:effectLst/>
                        </a:rPr>
                        <a:t>students</a:t>
                      </a:r>
                      <a:r>
                        <a:rPr lang="en-US" sz="1400" spc="-40" dirty="0">
                          <a:effectLst/>
                        </a:rPr>
                        <a:t> </a:t>
                      </a:r>
                      <a:r>
                        <a:rPr lang="en-US" sz="1400" dirty="0">
                          <a:effectLst/>
                        </a:rPr>
                        <a:t>are</a:t>
                      </a:r>
                      <a:r>
                        <a:rPr lang="en-US" sz="1400" spc="120" dirty="0">
                          <a:effectLst/>
                        </a:rPr>
                        <a:t> </a:t>
                      </a:r>
                      <a:r>
                        <a:rPr lang="en-US" sz="1400" spc="-5" dirty="0">
                          <a:effectLst/>
                        </a:rPr>
                        <a:t>ready</a:t>
                      </a:r>
                      <a:r>
                        <a:rPr lang="en-US" sz="1400" spc="-45" dirty="0">
                          <a:effectLst/>
                        </a:rPr>
                        <a:t> </a:t>
                      </a:r>
                      <a:r>
                        <a:rPr lang="en-US" sz="1400" dirty="0">
                          <a:effectLst/>
                        </a:rPr>
                        <a:t>for</a:t>
                      </a:r>
                      <a:r>
                        <a:rPr lang="en-US" sz="1400" spc="-40" dirty="0">
                          <a:effectLst/>
                        </a:rPr>
                        <a:t> </a:t>
                      </a:r>
                      <a:r>
                        <a:rPr lang="en-US" sz="1400" dirty="0">
                          <a:effectLst/>
                        </a:rPr>
                        <a:t>enrichment</a:t>
                      </a:r>
                      <a:r>
                        <a:rPr lang="en-US" sz="1400" spc="125" dirty="0">
                          <a:effectLst/>
                        </a:rPr>
                        <a:t> </a:t>
                      </a:r>
                      <a:r>
                        <a:rPr lang="en-US" sz="1400" spc="-5" dirty="0">
                          <a:effectLst/>
                        </a:rPr>
                        <a:t>and</a:t>
                      </a:r>
                      <a:r>
                        <a:rPr lang="en-US" sz="1400" spc="-45" dirty="0">
                          <a:effectLst/>
                        </a:rPr>
                        <a:t> </a:t>
                      </a:r>
                      <a:r>
                        <a:rPr lang="en-US" sz="1400" dirty="0">
                          <a:effectLst/>
                        </a:rPr>
                        <a:t>more</a:t>
                      </a:r>
                      <a:r>
                        <a:rPr lang="en-US" sz="1400" spc="-40" dirty="0">
                          <a:effectLst/>
                        </a:rPr>
                        <a:t> </a:t>
                      </a:r>
                      <a:r>
                        <a:rPr lang="en-US" sz="1400" dirty="0">
                          <a:effectLst/>
                        </a:rPr>
                        <a:t>independent</a:t>
                      </a:r>
                      <a:r>
                        <a:rPr lang="en-US" sz="1400" spc="-50" dirty="0">
                          <a:effectLst/>
                        </a:rPr>
                        <a:t> </a:t>
                      </a:r>
                      <a:r>
                        <a:rPr lang="en-US" sz="1400" dirty="0">
                          <a:effectLst/>
                        </a:rPr>
                        <a:t>work?</a:t>
                      </a:r>
                    </a:p>
                    <a:p>
                      <a:pPr marL="0" marR="0">
                        <a:lnSpc>
                          <a:spcPct val="107000"/>
                        </a:lnSpc>
                        <a:spcBef>
                          <a:spcPts val="0"/>
                        </a:spcBef>
                        <a:spcAft>
                          <a:spcPts val="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dirty="0">
                          <a:solidFill>
                            <a:schemeClr val="accent4"/>
                          </a:solidFill>
                          <a:effectLst/>
                          <a:latin typeface="Calibri" panose="020F0502020204030204" pitchFamily="34" charset="0"/>
                          <a:ea typeface="Calibri" panose="020F0502020204030204" pitchFamily="34" charset="0"/>
                          <a:cs typeface="Times New Roman" panose="02020603050405020304" pitchFamily="18" charset="0"/>
                        </a:rPr>
                        <a:t>All students who scored 90&gt; will be given independent enrichment activities to further their learning. </a:t>
                      </a:r>
                    </a:p>
                  </a:txBody>
                  <a:tcPr marL="0" marR="0" marT="0" marB="0"/>
                </a:tc>
                <a:tc>
                  <a:txBody>
                    <a:bodyPr/>
                    <a:lstStyle/>
                    <a:p>
                      <a:pPr marL="0" marR="0">
                        <a:lnSpc>
                          <a:spcPct val="107000"/>
                        </a:lnSpc>
                        <a:spcBef>
                          <a:spcPts val="0"/>
                        </a:spcBef>
                        <a:spcAft>
                          <a:spcPts val="0"/>
                        </a:spcAft>
                      </a:pPr>
                      <a:r>
                        <a:rPr lang="en-US" sz="1400" spc="-5" dirty="0">
                          <a:effectLst/>
                        </a:rPr>
                        <a:t>What</a:t>
                      </a:r>
                      <a:r>
                        <a:rPr lang="en-US" sz="1400" spc="-35" dirty="0">
                          <a:effectLst/>
                        </a:rPr>
                        <a:t> </a:t>
                      </a:r>
                      <a:r>
                        <a:rPr lang="en-US" sz="1400" dirty="0">
                          <a:effectLst/>
                        </a:rPr>
                        <a:t>in-class</a:t>
                      </a:r>
                      <a:r>
                        <a:rPr lang="en-US" sz="1400" spc="-45" dirty="0">
                          <a:effectLst/>
                        </a:rPr>
                        <a:t> </a:t>
                      </a:r>
                      <a:r>
                        <a:rPr lang="en-US" sz="1400" dirty="0">
                          <a:effectLst/>
                        </a:rPr>
                        <a:t>enrichments</a:t>
                      </a:r>
                      <a:r>
                        <a:rPr lang="en-US" sz="1400" spc="-45" dirty="0">
                          <a:effectLst/>
                        </a:rPr>
                        <a:t> </a:t>
                      </a:r>
                      <a:r>
                        <a:rPr lang="en-US" sz="1400" dirty="0">
                          <a:effectLst/>
                        </a:rPr>
                        <a:t>will</a:t>
                      </a:r>
                      <a:r>
                        <a:rPr lang="en-US" sz="1400" spc="120" dirty="0">
                          <a:effectLst/>
                        </a:rPr>
                        <a:t> </a:t>
                      </a:r>
                      <a:r>
                        <a:rPr lang="en-US" sz="1400" dirty="0">
                          <a:effectLst/>
                        </a:rPr>
                        <a:t>you</a:t>
                      </a:r>
                      <a:r>
                        <a:rPr lang="en-US" sz="1400" spc="-40" dirty="0">
                          <a:effectLst/>
                        </a:rPr>
                        <a:t> </a:t>
                      </a:r>
                      <a:r>
                        <a:rPr lang="en-US" sz="1400" dirty="0">
                          <a:effectLst/>
                        </a:rPr>
                        <a:t>implement</a:t>
                      </a:r>
                      <a:r>
                        <a:rPr lang="en-US" sz="1400" spc="-35" dirty="0">
                          <a:effectLst/>
                        </a:rPr>
                        <a:t> </a:t>
                      </a:r>
                      <a:r>
                        <a:rPr lang="en-US" sz="1400" spc="5" dirty="0">
                          <a:effectLst/>
                        </a:rPr>
                        <a:t>for</a:t>
                      </a:r>
                      <a:r>
                        <a:rPr lang="en-US" sz="1400" spc="-30" dirty="0">
                          <a:effectLst/>
                        </a:rPr>
                        <a:t> </a:t>
                      </a:r>
                      <a:r>
                        <a:rPr lang="en-US" sz="1400" spc="-5" dirty="0">
                          <a:effectLst/>
                        </a:rPr>
                        <a:t>these</a:t>
                      </a:r>
                      <a:r>
                        <a:rPr lang="en-US" sz="1400" spc="-30" dirty="0">
                          <a:effectLst/>
                        </a:rPr>
                        <a:t> </a:t>
                      </a:r>
                      <a:r>
                        <a:rPr lang="en-US" sz="1400" dirty="0">
                          <a:effectLst/>
                        </a:rPr>
                        <a:t>students?</a:t>
                      </a:r>
                    </a:p>
                    <a:p>
                      <a:pPr marL="0" marR="0">
                        <a:lnSpc>
                          <a:spcPct val="107000"/>
                        </a:lnSpc>
                        <a:spcBef>
                          <a:spcPts val="0"/>
                        </a:spcBef>
                        <a:spcAft>
                          <a:spcPts val="0"/>
                        </a:spcAft>
                      </a:pPr>
                      <a:r>
                        <a:rPr lang="en-US" sz="1400" dirty="0">
                          <a:effectLst/>
                        </a:rPr>
                        <a:t> </a:t>
                      </a:r>
                      <a:r>
                        <a:rPr lang="en-US" sz="1400" dirty="0">
                          <a:solidFill>
                            <a:schemeClr val="accent4"/>
                          </a:solidFill>
                          <a:effectLst/>
                        </a:rPr>
                        <a:t>Supplementary assignment that asks them to deeper analyze the material beyond the Tier I and Tier II cognition levels being taught to their peers. </a:t>
                      </a:r>
                      <a:endParaRPr lang="en-US" sz="1400" dirty="0">
                        <a:effectLst/>
                      </a:endParaRPr>
                    </a:p>
                    <a:p>
                      <a:pPr marL="0" marR="0">
                        <a:lnSpc>
                          <a:spcPct val="107000"/>
                        </a:lnSpc>
                        <a:spcBef>
                          <a:spcPts val="0"/>
                        </a:spcBef>
                        <a:spcAft>
                          <a:spcPts val="0"/>
                        </a:spcAft>
                      </a:pPr>
                      <a:r>
                        <a:rPr lang="en-US" sz="1400" spc="-5" dirty="0">
                          <a:effectLst/>
                        </a:rPr>
                        <a:t>What</a:t>
                      </a:r>
                      <a:r>
                        <a:rPr lang="en-US" sz="1400" spc="-40" dirty="0">
                          <a:effectLst/>
                        </a:rPr>
                        <a:t> </a:t>
                      </a:r>
                      <a:r>
                        <a:rPr lang="en-US" sz="1400" dirty="0">
                          <a:effectLst/>
                        </a:rPr>
                        <a:t>assistance</a:t>
                      </a:r>
                      <a:r>
                        <a:rPr lang="en-US" sz="1400" spc="-30" dirty="0">
                          <a:effectLst/>
                        </a:rPr>
                        <a:t> </a:t>
                      </a:r>
                      <a:r>
                        <a:rPr lang="en-US" sz="1400" dirty="0">
                          <a:effectLst/>
                        </a:rPr>
                        <a:t>and</a:t>
                      </a:r>
                      <a:r>
                        <a:rPr lang="en-US" sz="1400" spc="-30" dirty="0">
                          <a:effectLst/>
                        </a:rPr>
                        <a:t> </a:t>
                      </a:r>
                      <a:r>
                        <a:rPr lang="en-US" sz="1400" dirty="0">
                          <a:effectLst/>
                        </a:rPr>
                        <a:t>resources</a:t>
                      </a:r>
                      <a:r>
                        <a:rPr lang="en-US" sz="1400" spc="140" dirty="0">
                          <a:effectLst/>
                        </a:rPr>
                        <a:t> </a:t>
                      </a:r>
                      <a:r>
                        <a:rPr lang="en-US" sz="1400" spc="-5" dirty="0">
                          <a:effectLst/>
                        </a:rPr>
                        <a:t>will</a:t>
                      </a:r>
                      <a:r>
                        <a:rPr lang="en-US" sz="1400" spc="-30" dirty="0">
                          <a:effectLst/>
                        </a:rPr>
                        <a:t> </a:t>
                      </a:r>
                      <a:r>
                        <a:rPr lang="en-US" sz="1400" dirty="0">
                          <a:effectLst/>
                        </a:rPr>
                        <a:t>you</a:t>
                      </a:r>
                      <a:r>
                        <a:rPr lang="en-US" sz="1400" spc="-25" dirty="0">
                          <a:effectLst/>
                        </a:rPr>
                        <a:t> </a:t>
                      </a:r>
                      <a:r>
                        <a:rPr lang="en-US" sz="1400" dirty="0">
                          <a:effectLst/>
                        </a:rPr>
                        <a:t>need</a:t>
                      </a:r>
                      <a:r>
                        <a:rPr lang="en-US" sz="1400" spc="-25" dirty="0">
                          <a:effectLst/>
                        </a:rPr>
                        <a:t> </a:t>
                      </a:r>
                      <a:r>
                        <a:rPr lang="en-US" sz="1400" dirty="0">
                          <a:effectLst/>
                        </a:rPr>
                        <a:t>to</a:t>
                      </a:r>
                      <a:r>
                        <a:rPr lang="en-US" sz="1400" spc="-30" dirty="0">
                          <a:effectLst/>
                        </a:rPr>
                        <a:t> </a:t>
                      </a:r>
                      <a:r>
                        <a:rPr lang="en-US" sz="1400" dirty="0">
                          <a:effectLst/>
                        </a:rPr>
                        <a:t>implement</a:t>
                      </a:r>
                      <a:r>
                        <a:rPr lang="en-US" sz="1400" spc="-30" dirty="0">
                          <a:effectLst/>
                        </a:rPr>
                        <a:t> </a:t>
                      </a:r>
                      <a:r>
                        <a:rPr lang="en-US" sz="1400" spc="5" dirty="0">
                          <a:effectLst/>
                        </a:rPr>
                        <a:t>the</a:t>
                      </a:r>
                      <a:r>
                        <a:rPr lang="en-US" sz="1400" spc="140" dirty="0">
                          <a:effectLst/>
                        </a:rPr>
                        <a:t> </a:t>
                      </a:r>
                      <a:r>
                        <a:rPr lang="en-US" sz="1400" dirty="0">
                          <a:effectLst/>
                        </a:rPr>
                        <a:t>enrichments?</a:t>
                      </a:r>
                    </a:p>
                    <a:p>
                      <a:pPr marL="0" marR="0">
                        <a:lnSpc>
                          <a:spcPct val="107000"/>
                        </a:lnSpc>
                        <a:spcBef>
                          <a:spcPts val="0"/>
                        </a:spcBef>
                        <a:spcAft>
                          <a:spcPts val="0"/>
                        </a:spcAft>
                      </a:pPr>
                      <a:r>
                        <a:rPr lang="en-US" sz="1400" dirty="0">
                          <a:effectLst/>
                        </a:rPr>
                        <a:t> </a:t>
                      </a:r>
                      <a:r>
                        <a:rPr lang="en-US" sz="1400" dirty="0">
                          <a:solidFill>
                            <a:schemeClr val="accent4"/>
                          </a:solidFill>
                          <a:effectLst/>
                        </a:rPr>
                        <a:t>Intentional grouping and planning to ensure that students can work independently.</a:t>
                      </a:r>
                      <a:endParaRPr lang="en-US" sz="1400" dirty="0">
                        <a:effectLst/>
                      </a:endParaRPr>
                    </a:p>
                    <a:p>
                      <a:pPr marL="0" marR="0">
                        <a:lnSpc>
                          <a:spcPct val="107000"/>
                        </a:lnSpc>
                        <a:spcBef>
                          <a:spcPts val="0"/>
                        </a:spcBef>
                        <a:spcAft>
                          <a:spcPts val="0"/>
                        </a:spcAft>
                      </a:pPr>
                      <a:r>
                        <a:rPr lang="en-US" sz="1400" spc="-5" dirty="0">
                          <a:effectLst/>
                        </a:rPr>
                        <a:t>Who</a:t>
                      </a:r>
                      <a:r>
                        <a:rPr lang="en-US" sz="1400" spc="-30" dirty="0">
                          <a:effectLst/>
                        </a:rPr>
                        <a:t> </a:t>
                      </a:r>
                      <a:r>
                        <a:rPr lang="en-US" sz="1400" dirty="0">
                          <a:effectLst/>
                        </a:rPr>
                        <a:t>will</a:t>
                      </a:r>
                      <a:r>
                        <a:rPr lang="en-US" sz="1400" spc="-25" dirty="0">
                          <a:effectLst/>
                        </a:rPr>
                        <a:t> </a:t>
                      </a:r>
                      <a:r>
                        <a:rPr lang="en-US" sz="1400" dirty="0">
                          <a:effectLst/>
                        </a:rPr>
                        <a:t>be</a:t>
                      </a:r>
                      <a:r>
                        <a:rPr lang="en-US" sz="1400" spc="-30" dirty="0">
                          <a:effectLst/>
                        </a:rPr>
                        <a:t> </a:t>
                      </a:r>
                      <a:r>
                        <a:rPr lang="en-US" sz="1400" spc="-5" dirty="0">
                          <a:effectLst/>
                        </a:rPr>
                        <a:t>responsible</a:t>
                      </a:r>
                      <a:r>
                        <a:rPr lang="en-US" sz="1400" spc="-30" dirty="0">
                          <a:effectLst/>
                        </a:rPr>
                        <a:t> </a:t>
                      </a:r>
                      <a:r>
                        <a:rPr lang="en-US" sz="1400" dirty="0">
                          <a:effectLst/>
                        </a:rPr>
                        <a:t>for</a:t>
                      </a:r>
                      <a:r>
                        <a:rPr lang="en-US" sz="1400" spc="115" dirty="0">
                          <a:effectLst/>
                        </a:rPr>
                        <a:t> </a:t>
                      </a:r>
                      <a:r>
                        <a:rPr lang="en-US" sz="1400" spc="-5" dirty="0">
                          <a:effectLst/>
                        </a:rPr>
                        <a:t>implementing</a:t>
                      </a:r>
                      <a:r>
                        <a:rPr lang="en-US" sz="1400" spc="-65" dirty="0">
                          <a:effectLst/>
                        </a:rPr>
                        <a:t> </a:t>
                      </a:r>
                      <a:r>
                        <a:rPr lang="en-US" sz="1400" dirty="0">
                          <a:effectLst/>
                        </a:rPr>
                        <a:t>the</a:t>
                      </a:r>
                      <a:r>
                        <a:rPr lang="en-US" sz="1400" spc="-65" dirty="0">
                          <a:effectLst/>
                        </a:rPr>
                        <a:t> </a:t>
                      </a:r>
                      <a:r>
                        <a:rPr lang="en-US" sz="1400" dirty="0">
                          <a:effectLst/>
                        </a:rPr>
                        <a:t>enrichments?</a:t>
                      </a:r>
                    </a:p>
                    <a:p>
                      <a:pPr marL="0" marR="0">
                        <a:lnSpc>
                          <a:spcPct val="107000"/>
                        </a:lnSpc>
                        <a:spcBef>
                          <a:spcPts val="0"/>
                        </a:spcBef>
                        <a:spcAft>
                          <a:spcPts val="0"/>
                        </a:spcAft>
                      </a:pPr>
                      <a:r>
                        <a:rPr lang="en-US" sz="1400" dirty="0">
                          <a:effectLst/>
                        </a:rPr>
                        <a:t> </a:t>
                      </a:r>
                      <a:r>
                        <a:rPr lang="en-US" sz="1400" dirty="0">
                          <a:solidFill>
                            <a:schemeClr val="accent4"/>
                          </a:solidFill>
                          <a:effectLst/>
                        </a:rPr>
                        <a:t>Teacher at first, but students will become aware of routines and be able to self-implement as time goes on. </a:t>
                      </a:r>
                      <a:endParaRPr lang="en-US" sz="1400" dirty="0">
                        <a:effectLst/>
                      </a:endParaRPr>
                    </a:p>
                    <a:p>
                      <a:pPr marL="0" marR="0">
                        <a:lnSpc>
                          <a:spcPct val="107000"/>
                        </a:lnSpc>
                        <a:spcBef>
                          <a:spcPts val="0"/>
                        </a:spcBef>
                        <a:spcAft>
                          <a:spcPts val="0"/>
                        </a:spcAft>
                      </a:pPr>
                      <a:r>
                        <a:rPr lang="en-US" sz="1400" spc="-5" dirty="0">
                          <a:effectLst/>
                        </a:rPr>
                        <a:t>What</a:t>
                      </a:r>
                      <a:r>
                        <a:rPr lang="en-US" sz="1400" spc="-30" dirty="0">
                          <a:effectLst/>
                        </a:rPr>
                        <a:t> </a:t>
                      </a:r>
                      <a:r>
                        <a:rPr lang="en-US" sz="1400" dirty="0">
                          <a:effectLst/>
                        </a:rPr>
                        <a:t>data</a:t>
                      </a:r>
                      <a:r>
                        <a:rPr lang="en-US" sz="1400" spc="-25" dirty="0">
                          <a:effectLst/>
                        </a:rPr>
                        <a:t> </a:t>
                      </a:r>
                      <a:r>
                        <a:rPr lang="en-US" sz="1400" dirty="0">
                          <a:effectLst/>
                        </a:rPr>
                        <a:t>will</a:t>
                      </a:r>
                      <a:r>
                        <a:rPr lang="en-US" sz="1400" spc="-30" dirty="0">
                          <a:effectLst/>
                        </a:rPr>
                        <a:t> </a:t>
                      </a:r>
                      <a:r>
                        <a:rPr lang="en-US" sz="1400" dirty="0">
                          <a:effectLst/>
                        </a:rPr>
                        <a:t>you</a:t>
                      </a:r>
                      <a:r>
                        <a:rPr lang="en-US" sz="1400" spc="-25" dirty="0">
                          <a:effectLst/>
                        </a:rPr>
                        <a:t> </a:t>
                      </a:r>
                      <a:r>
                        <a:rPr lang="en-US" sz="1400" spc="-5" dirty="0">
                          <a:effectLst/>
                        </a:rPr>
                        <a:t>use</a:t>
                      </a:r>
                      <a:r>
                        <a:rPr lang="en-US" sz="1400" spc="-10" dirty="0">
                          <a:effectLst/>
                        </a:rPr>
                        <a:t> </a:t>
                      </a:r>
                      <a:r>
                        <a:rPr lang="en-US" sz="1400" spc="-5" dirty="0">
                          <a:effectLst/>
                        </a:rPr>
                        <a:t>to</a:t>
                      </a:r>
                      <a:r>
                        <a:rPr lang="en-US" sz="1400" spc="-25" dirty="0">
                          <a:effectLst/>
                        </a:rPr>
                        <a:t> </a:t>
                      </a:r>
                      <a:r>
                        <a:rPr lang="en-US" sz="1400" dirty="0">
                          <a:effectLst/>
                        </a:rPr>
                        <a:t>deter</a:t>
                      </a:r>
                      <a:r>
                        <a:rPr lang="en-US" sz="1400" spc="-5" dirty="0">
                          <a:effectLst/>
                        </a:rPr>
                        <a:t>mine</a:t>
                      </a:r>
                      <a:r>
                        <a:rPr lang="en-US" sz="1400" spc="-30" dirty="0">
                          <a:effectLst/>
                        </a:rPr>
                        <a:t> </a:t>
                      </a:r>
                      <a:r>
                        <a:rPr lang="en-US" sz="1400" dirty="0">
                          <a:effectLst/>
                        </a:rPr>
                        <a:t>the</a:t>
                      </a:r>
                      <a:r>
                        <a:rPr lang="en-US" sz="1400" spc="-25" dirty="0">
                          <a:effectLst/>
                        </a:rPr>
                        <a:t> </a:t>
                      </a:r>
                      <a:r>
                        <a:rPr lang="en-US" sz="1400" dirty="0">
                          <a:effectLst/>
                        </a:rPr>
                        <a:t>success</a:t>
                      </a:r>
                      <a:r>
                        <a:rPr lang="en-US" sz="1400" spc="-15" dirty="0">
                          <a:effectLst/>
                        </a:rPr>
                        <a:t> </a:t>
                      </a:r>
                      <a:r>
                        <a:rPr lang="en-US" sz="1400" dirty="0">
                          <a:effectLst/>
                        </a:rPr>
                        <a:t>of</a:t>
                      </a:r>
                      <a:r>
                        <a:rPr lang="en-US" sz="1400" spc="-30" dirty="0">
                          <a:effectLst/>
                        </a:rPr>
                        <a:t> </a:t>
                      </a:r>
                      <a:r>
                        <a:rPr lang="en-US" sz="1400" spc="-5" dirty="0">
                          <a:effectLst/>
                        </a:rPr>
                        <a:t>the</a:t>
                      </a:r>
                      <a:r>
                        <a:rPr lang="en-US" sz="1400" spc="-25" dirty="0">
                          <a:effectLst/>
                        </a:rPr>
                        <a:t> </a:t>
                      </a:r>
                      <a:r>
                        <a:rPr lang="en-US" sz="1400" dirty="0">
                          <a:effectLst/>
                        </a:rPr>
                        <a:t>enrichments?</a:t>
                      </a:r>
                    </a:p>
                    <a:p>
                      <a:pPr marL="0" marR="0">
                        <a:lnSpc>
                          <a:spcPct val="107000"/>
                        </a:lnSpc>
                        <a:spcBef>
                          <a:spcPts val="0"/>
                        </a:spcBef>
                        <a:spcAft>
                          <a:spcPts val="0"/>
                        </a:spcAft>
                      </a:pPr>
                      <a:r>
                        <a:rPr lang="en-US" sz="1400" dirty="0">
                          <a:solidFill>
                            <a:schemeClr val="accent4"/>
                          </a:solidFill>
                          <a:effectLst/>
                          <a:latin typeface="Calibri" panose="020F0502020204030204" pitchFamily="34" charset="0"/>
                          <a:ea typeface="Calibri" panose="020F0502020204030204" pitchFamily="34" charset="0"/>
                          <a:cs typeface="Times New Roman" panose="02020603050405020304" pitchFamily="18" charset="0"/>
                        </a:rPr>
                        <a:t>Students will come back to their classmates to elaborate on what we are learning about, which will show elevated mastery and cognition. </a:t>
                      </a:r>
                    </a:p>
                  </a:txBody>
                  <a:tcPr marL="0" marR="0" marT="0" marB="0"/>
                </a:tc>
                <a:tc>
                  <a:txBody>
                    <a:bodyPr/>
                    <a:lstStyle/>
                    <a:p>
                      <a:pPr marL="0" marR="0">
                        <a:lnSpc>
                          <a:spcPct val="107000"/>
                        </a:lnSpc>
                        <a:spcBef>
                          <a:spcPts val="0"/>
                        </a:spcBef>
                        <a:spcAft>
                          <a:spcPts val="0"/>
                        </a:spcAft>
                      </a:pPr>
                      <a:r>
                        <a:rPr lang="en-US" sz="14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nSpc>
                          <a:spcPct val="107000"/>
                        </a:lnSpc>
                        <a:spcBef>
                          <a:spcPts val="0"/>
                        </a:spcBef>
                        <a:spcAft>
                          <a:spcPts val="0"/>
                        </a:spcAft>
                      </a:pPr>
                      <a:r>
                        <a:rPr lang="en-US" sz="1400" dirty="0">
                          <a:effectLst/>
                        </a:rPr>
                        <a:t>Which</a:t>
                      </a:r>
                      <a:r>
                        <a:rPr lang="en-US" sz="1400" spc="-40" dirty="0">
                          <a:effectLst/>
                        </a:rPr>
                        <a:t> </a:t>
                      </a:r>
                      <a:r>
                        <a:rPr lang="en-US" sz="1400" dirty="0">
                          <a:effectLst/>
                        </a:rPr>
                        <a:t>students</a:t>
                      </a:r>
                      <a:r>
                        <a:rPr lang="en-US" sz="1400" spc="-35" dirty="0">
                          <a:effectLst/>
                        </a:rPr>
                        <a:t> </a:t>
                      </a:r>
                      <a:r>
                        <a:rPr lang="en-US" sz="1400" dirty="0">
                          <a:effectLst/>
                        </a:rPr>
                        <a:t>will</a:t>
                      </a:r>
                      <a:r>
                        <a:rPr lang="en-US" sz="1400" spc="-35" dirty="0">
                          <a:effectLst/>
                        </a:rPr>
                        <a:t> </a:t>
                      </a:r>
                      <a:r>
                        <a:rPr lang="en-US" sz="1400" dirty="0">
                          <a:effectLst/>
                        </a:rPr>
                        <a:t>need</a:t>
                      </a:r>
                      <a:r>
                        <a:rPr lang="en-US" sz="1400" spc="125" dirty="0">
                          <a:effectLst/>
                        </a:rPr>
                        <a:t> </a:t>
                      </a:r>
                      <a:r>
                        <a:rPr lang="en-US" sz="1400" dirty="0">
                          <a:effectLst/>
                        </a:rPr>
                        <a:t>some</a:t>
                      </a:r>
                      <a:r>
                        <a:rPr lang="en-US" sz="1400" spc="-60" dirty="0">
                          <a:effectLst/>
                        </a:rPr>
                        <a:t> </a:t>
                      </a:r>
                      <a:r>
                        <a:rPr lang="en-US" sz="1400" dirty="0">
                          <a:effectLst/>
                        </a:rPr>
                        <a:t>additional</a:t>
                      </a:r>
                      <a:r>
                        <a:rPr lang="en-US" sz="1400" spc="-60" dirty="0">
                          <a:effectLst/>
                        </a:rPr>
                        <a:t> </a:t>
                      </a:r>
                      <a:r>
                        <a:rPr lang="en-US" sz="1400" dirty="0">
                          <a:effectLst/>
                        </a:rPr>
                        <a:t>assistance</a:t>
                      </a:r>
                      <a:r>
                        <a:rPr lang="en-US" sz="1400" spc="130" dirty="0">
                          <a:effectLst/>
                        </a:rPr>
                        <a:t> </a:t>
                      </a:r>
                      <a:r>
                        <a:rPr lang="en-US" sz="1400" spc="-5" dirty="0">
                          <a:effectLst/>
                        </a:rPr>
                        <a:t>to</a:t>
                      </a:r>
                      <a:r>
                        <a:rPr lang="en-US" sz="1400" spc="-45" dirty="0">
                          <a:effectLst/>
                        </a:rPr>
                        <a:t> </a:t>
                      </a:r>
                      <a:r>
                        <a:rPr lang="en-US" sz="1400" dirty="0">
                          <a:effectLst/>
                        </a:rPr>
                        <a:t>attain</a:t>
                      </a:r>
                      <a:r>
                        <a:rPr lang="en-US" sz="1400" spc="-35" dirty="0">
                          <a:effectLst/>
                        </a:rPr>
                        <a:t> </a:t>
                      </a:r>
                      <a:r>
                        <a:rPr lang="en-US" sz="1400" spc="-5" dirty="0">
                          <a:effectLst/>
                        </a:rPr>
                        <a:t>the</a:t>
                      </a:r>
                      <a:r>
                        <a:rPr lang="en-US" sz="1400" spc="-25" dirty="0">
                          <a:effectLst/>
                        </a:rPr>
                        <a:t> </a:t>
                      </a:r>
                      <a:r>
                        <a:rPr lang="en-US" sz="1400" dirty="0">
                          <a:effectLst/>
                        </a:rPr>
                        <a:t>targeted</a:t>
                      </a:r>
                      <a:r>
                        <a:rPr lang="en-US" sz="1400" spc="135" dirty="0">
                          <a:effectLst/>
                        </a:rPr>
                        <a:t> </a:t>
                      </a:r>
                      <a:r>
                        <a:rPr lang="en-US" sz="1400" dirty="0">
                          <a:effectLst/>
                        </a:rPr>
                        <a:t>knowledge</a:t>
                      </a:r>
                      <a:r>
                        <a:rPr lang="en-US" sz="1400" spc="-45" dirty="0">
                          <a:effectLst/>
                        </a:rPr>
                        <a:t> </a:t>
                      </a:r>
                      <a:r>
                        <a:rPr lang="en-US" sz="1400" dirty="0">
                          <a:effectLst/>
                        </a:rPr>
                        <a:t>and</a:t>
                      </a:r>
                      <a:r>
                        <a:rPr lang="en-US" sz="1400" spc="-40" dirty="0">
                          <a:effectLst/>
                        </a:rPr>
                        <a:t> </a:t>
                      </a:r>
                      <a:r>
                        <a:rPr lang="en-US" sz="1400" dirty="0">
                          <a:effectLst/>
                        </a:rPr>
                        <a:t>skills?</a:t>
                      </a:r>
                    </a:p>
                    <a:p>
                      <a:pPr marL="0" marR="0">
                        <a:lnSpc>
                          <a:spcPct val="107000"/>
                        </a:lnSpc>
                        <a:spcBef>
                          <a:spcPts val="0"/>
                        </a:spcBef>
                        <a:spcAft>
                          <a:spcPts val="0"/>
                        </a:spcAft>
                      </a:pPr>
                      <a:r>
                        <a:rPr lang="en-US" sz="1400" dirty="0">
                          <a:effectLst/>
                        </a:rPr>
                        <a:t> </a:t>
                      </a:r>
                      <a:r>
                        <a:rPr lang="en-US" sz="1400" dirty="0">
                          <a:solidFill>
                            <a:schemeClr val="accent4"/>
                          </a:solidFill>
                          <a:effectLst/>
                        </a:rPr>
                        <a:t>Students in the 50-70% range will have sufficient scaffolding and teacher check ins to ensure that they are growing and improving. </a:t>
                      </a:r>
                      <a:endParaRPr lang="en-US" sz="1400" dirty="0">
                        <a:effectLst/>
                      </a:endParaRPr>
                    </a:p>
                    <a:p>
                      <a:pPr marL="0" marR="0">
                        <a:lnSpc>
                          <a:spcPct val="107000"/>
                        </a:lnSpc>
                        <a:spcBef>
                          <a:spcPts val="0"/>
                        </a:spcBef>
                        <a:spcAft>
                          <a:spcPts val="0"/>
                        </a:spcAft>
                      </a:pPr>
                      <a:r>
                        <a:rPr lang="en-US" sz="1400" dirty="0">
                          <a:effectLst/>
                        </a:rPr>
                        <a:t> </a:t>
                      </a:r>
                    </a:p>
                    <a:p>
                      <a:pPr marL="0" marR="0">
                        <a:lnSpc>
                          <a:spcPct val="107000"/>
                        </a:lnSpc>
                        <a:spcBef>
                          <a:spcPts val="0"/>
                        </a:spcBef>
                        <a:spcAft>
                          <a:spcPts val="0"/>
                        </a:spcAft>
                      </a:pPr>
                      <a:r>
                        <a:rPr lang="en-US" sz="1400" dirty="0">
                          <a:effectLst/>
                        </a:rPr>
                        <a:t>Which</a:t>
                      </a:r>
                      <a:r>
                        <a:rPr lang="en-US" sz="1400" spc="-35" dirty="0">
                          <a:effectLst/>
                        </a:rPr>
                        <a:t> </a:t>
                      </a:r>
                      <a:r>
                        <a:rPr lang="en-US" sz="1400" dirty="0">
                          <a:effectLst/>
                        </a:rPr>
                        <a:t>students</a:t>
                      </a:r>
                      <a:r>
                        <a:rPr lang="en-US" sz="1400" spc="-30" dirty="0">
                          <a:effectLst/>
                        </a:rPr>
                        <a:t> </a:t>
                      </a:r>
                      <a:r>
                        <a:rPr lang="en-US" sz="1400" dirty="0">
                          <a:effectLst/>
                        </a:rPr>
                        <a:t>will</a:t>
                      </a:r>
                      <a:r>
                        <a:rPr lang="en-US" sz="1400" spc="-35" dirty="0">
                          <a:effectLst/>
                        </a:rPr>
                        <a:t> </a:t>
                      </a:r>
                      <a:r>
                        <a:rPr lang="en-US" sz="1400" dirty="0">
                          <a:effectLst/>
                        </a:rPr>
                        <a:t>need</a:t>
                      </a:r>
                      <a:r>
                        <a:rPr lang="en-US" sz="1400" spc="-25" dirty="0">
                          <a:effectLst/>
                        </a:rPr>
                        <a:t> </a:t>
                      </a:r>
                      <a:r>
                        <a:rPr lang="en-US" sz="1400" dirty="0">
                          <a:effectLst/>
                        </a:rPr>
                        <a:t>the</a:t>
                      </a:r>
                      <a:r>
                        <a:rPr lang="en-US" sz="1400" spc="130" dirty="0">
                          <a:effectLst/>
                        </a:rPr>
                        <a:t> </a:t>
                      </a:r>
                      <a:r>
                        <a:rPr lang="en-US" sz="1400" dirty="0">
                          <a:effectLst/>
                        </a:rPr>
                        <a:t>most</a:t>
                      </a:r>
                      <a:r>
                        <a:rPr lang="en-US" sz="1400" spc="-50" dirty="0">
                          <a:effectLst/>
                        </a:rPr>
                        <a:t> </a:t>
                      </a:r>
                      <a:r>
                        <a:rPr lang="en-US" sz="1400" dirty="0">
                          <a:effectLst/>
                        </a:rPr>
                        <a:t>additional</a:t>
                      </a:r>
                      <a:r>
                        <a:rPr lang="en-US" sz="1400" spc="-45" dirty="0">
                          <a:effectLst/>
                        </a:rPr>
                        <a:t> </a:t>
                      </a:r>
                      <a:r>
                        <a:rPr lang="en-US" sz="1400" dirty="0">
                          <a:effectLst/>
                        </a:rPr>
                        <a:t>assistance</a:t>
                      </a:r>
                      <a:r>
                        <a:rPr lang="en-US" sz="1400" spc="-40" dirty="0">
                          <a:effectLst/>
                        </a:rPr>
                        <a:t> </a:t>
                      </a:r>
                      <a:r>
                        <a:rPr lang="en-US" sz="1400" dirty="0">
                          <a:effectLst/>
                        </a:rPr>
                        <a:t>to</a:t>
                      </a:r>
                      <a:r>
                        <a:rPr lang="en-US" sz="1400" spc="140" dirty="0">
                          <a:effectLst/>
                        </a:rPr>
                        <a:t> </a:t>
                      </a:r>
                      <a:r>
                        <a:rPr lang="en-US" sz="1400" dirty="0">
                          <a:effectLst/>
                        </a:rPr>
                        <a:t>attain</a:t>
                      </a:r>
                      <a:r>
                        <a:rPr lang="en-US" sz="1400" spc="-60" dirty="0">
                          <a:effectLst/>
                        </a:rPr>
                        <a:t> </a:t>
                      </a:r>
                      <a:r>
                        <a:rPr lang="en-US" sz="1400" dirty="0">
                          <a:effectLst/>
                        </a:rPr>
                        <a:t>the</a:t>
                      </a:r>
                      <a:r>
                        <a:rPr lang="en-US" sz="1400" spc="-55" dirty="0">
                          <a:effectLst/>
                        </a:rPr>
                        <a:t> </a:t>
                      </a:r>
                      <a:r>
                        <a:rPr lang="en-US" sz="1400" dirty="0">
                          <a:effectLst/>
                        </a:rPr>
                        <a:t>targeted</a:t>
                      </a:r>
                      <a:r>
                        <a:rPr lang="en-US" sz="1400" spc="115" dirty="0">
                          <a:effectLst/>
                        </a:rPr>
                        <a:t> </a:t>
                      </a:r>
                      <a:r>
                        <a:rPr lang="en-US" sz="1400" dirty="0">
                          <a:effectLst/>
                        </a:rPr>
                        <a:t>knowledge</a:t>
                      </a:r>
                      <a:r>
                        <a:rPr lang="en-US" sz="1400" spc="-45" dirty="0">
                          <a:effectLst/>
                        </a:rPr>
                        <a:t> </a:t>
                      </a:r>
                      <a:r>
                        <a:rPr lang="en-US" sz="1400" dirty="0">
                          <a:effectLst/>
                        </a:rPr>
                        <a:t>and</a:t>
                      </a:r>
                      <a:r>
                        <a:rPr lang="en-US" sz="1400" spc="-40" dirty="0">
                          <a:effectLst/>
                        </a:rPr>
                        <a:t> </a:t>
                      </a:r>
                      <a:r>
                        <a:rPr lang="en-US" sz="1400" dirty="0">
                          <a:effectLst/>
                        </a:rPr>
                        <a:t>skills?</a:t>
                      </a:r>
                    </a:p>
                    <a:p>
                      <a:pPr marL="0" marR="0">
                        <a:lnSpc>
                          <a:spcPct val="107000"/>
                        </a:lnSpc>
                        <a:spcBef>
                          <a:spcPts val="0"/>
                        </a:spcBef>
                        <a:spcAft>
                          <a:spcPts val="0"/>
                        </a:spcAft>
                      </a:pPr>
                      <a:r>
                        <a:rPr lang="en-US" sz="1400" dirty="0">
                          <a:solidFill>
                            <a:schemeClr val="accent4"/>
                          </a:solidFill>
                          <a:effectLst/>
                          <a:latin typeface="Calibri" panose="020F0502020204030204" pitchFamily="34" charset="0"/>
                          <a:ea typeface="Calibri" panose="020F0502020204030204" pitchFamily="34" charset="0"/>
                          <a:cs typeface="Times New Roman" panose="02020603050405020304" pitchFamily="18" charset="0"/>
                        </a:rPr>
                        <a:t>Students who scored &lt;50% on the assessment will have more 1 on 1 conferences and check ins with the teacher and will work in small groups to ensure mutual productivity and accountability. </a:t>
                      </a:r>
                    </a:p>
                  </a:txBody>
                  <a:tcPr marL="0" marR="0" marT="0" marB="0"/>
                </a:tc>
                <a:tc>
                  <a:txBody>
                    <a:bodyPr/>
                    <a:lstStyle/>
                    <a:p>
                      <a:pPr marL="0" marR="0">
                        <a:lnSpc>
                          <a:spcPct val="107000"/>
                        </a:lnSpc>
                        <a:spcBef>
                          <a:spcPts val="0"/>
                        </a:spcBef>
                        <a:spcAft>
                          <a:spcPts val="0"/>
                        </a:spcAft>
                      </a:pPr>
                      <a:r>
                        <a:rPr lang="en-US" sz="1400" spc="-5" dirty="0">
                          <a:effectLst/>
                        </a:rPr>
                        <a:t>What</a:t>
                      </a:r>
                      <a:r>
                        <a:rPr lang="en-US" sz="1400" spc="-40" dirty="0">
                          <a:effectLst/>
                        </a:rPr>
                        <a:t> </a:t>
                      </a:r>
                      <a:r>
                        <a:rPr lang="en-US" sz="1400" dirty="0">
                          <a:effectLst/>
                        </a:rPr>
                        <a:t>in-class</a:t>
                      </a:r>
                      <a:r>
                        <a:rPr lang="en-US" sz="1400" spc="-50" dirty="0">
                          <a:effectLst/>
                        </a:rPr>
                        <a:t> </a:t>
                      </a:r>
                      <a:r>
                        <a:rPr lang="en-US" sz="1400" dirty="0">
                          <a:effectLst/>
                        </a:rPr>
                        <a:t>interven</a:t>
                      </a:r>
                      <a:r>
                        <a:rPr lang="en-US" sz="1400" spc="-5" dirty="0">
                          <a:effectLst/>
                        </a:rPr>
                        <a:t>tions</a:t>
                      </a:r>
                      <a:r>
                        <a:rPr lang="en-US" sz="1400" spc="-40" dirty="0">
                          <a:effectLst/>
                        </a:rPr>
                        <a:t> </a:t>
                      </a:r>
                      <a:r>
                        <a:rPr lang="en-US" sz="1400" dirty="0">
                          <a:effectLst/>
                        </a:rPr>
                        <a:t>will</a:t>
                      </a:r>
                      <a:r>
                        <a:rPr lang="en-US" sz="1400" spc="-35" dirty="0">
                          <a:effectLst/>
                        </a:rPr>
                        <a:t> </a:t>
                      </a:r>
                      <a:r>
                        <a:rPr lang="en-US" sz="1400" dirty="0">
                          <a:effectLst/>
                        </a:rPr>
                        <a:t>you</a:t>
                      </a:r>
                      <a:r>
                        <a:rPr lang="en-US" sz="1400" spc="-35" dirty="0">
                          <a:effectLst/>
                        </a:rPr>
                        <a:t> </a:t>
                      </a:r>
                      <a:r>
                        <a:rPr lang="en-US" sz="1400" dirty="0">
                          <a:effectLst/>
                        </a:rPr>
                        <a:t>implement</a:t>
                      </a:r>
                      <a:r>
                        <a:rPr lang="en-US" sz="1400" spc="130" dirty="0">
                          <a:effectLst/>
                        </a:rPr>
                        <a:t> </a:t>
                      </a:r>
                      <a:r>
                        <a:rPr lang="en-US" sz="1400" dirty="0">
                          <a:effectLst/>
                        </a:rPr>
                        <a:t>so</a:t>
                      </a:r>
                      <a:r>
                        <a:rPr lang="en-US" sz="1400" spc="-30" dirty="0">
                          <a:effectLst/>
                        </a:rPr>
                        <a:t> </a:t>
                      </a:r>
                      <a:r>
                        <a:rPr lang="en-US" sz="1400" dirty="0">
                          <a:effectLst/>
                        </a:rPr>
                        <a:t>that</a:t>
                      </a:r>
                      <a:r>
                        <a:rPr lang="en-US" sz="1400" spc="-30" dirty="0">
                          <a:effectLst/>
                        </a:rPr>
                        <a:t> </a:t>
                      </a:r>
                      <a:r>
                        <a:rPr lang="en-US" sz="1400" dirty="0">
                          <a:effectLst/>
                        </a:rPr>
                        <a:t>these</a:t>
                      </a:r>
                      <a:r>
                        <a:rPr lang="en-US" sz="1400" spc="-30" dirty="0">
                          <a:effectLst/>
                        </a:rPr>
                        <a:t> </a:t>
                      </a:r>
                      <a:r>
                        <a:rPr lang="en-US" sz="1400" dirty="0">
                          <a:effectLst/>
                        </a:rPr>
                        <a:t>students</a:t>
                      </a:r>
                      <a:r>
                        <a:rPr lang="en-US" sz="1400" spc="-30" dirty="0">
                          <a:effectLst/>
                        </a:rPr>
                        <a:t> </a:t>
                      </a:r>
                      <a:r>
                        <a:rPr lang="en-US" sz="1400" dirty="0">
                          <a:effectLst/>
                        </a:rPr>
                        <a:t>will</a:t>
                      </a:r>
                      <a:r>
                        <a:rPr lang="en-US" sz="1400" spc="110" dirty="0">
                          <a:effectLst/>
                        </a:rPr>
                        <a:t> </a:t>
                      </a:r>
                      <a:r>
                        <a:rPr lang="en-US" sz="1400" spc="-10" dirty="0">
                          <a:effectLst/>
                        </a:rPr>
                        <a:t>att</a:t>
                      </a:r>
                      <a:r>
                        <a:rPr lang="en-US" sz="1400" spc="-5" dirty="0">
                          <a:effectLst/>
                        </a:rPr>
                        <a:t>ain</a:t>
                      </a:r>
                      <a:r>
                        <a:rPr lang="en-US" sz="1400" spc="-55" dirty="0">
                          <a:effectLst/>
                        </a:rPr>
                        <a:t> </a:t>
                      </a:r>
                      <a:r>
                        <a:rPr lang="en-US" sz="1400" dirty="0">
                          <a:effectLst/>
                        </a:rPr>
                        <a:t>the</a:t>
                      </a:r>
                      <a:r>
                        <a:rPr lang="en-US" sz="1400" spc="-50" dirty="0">
                          <a:effectLst/>
                        </a:rPr>
                        <a:t> </a:t>
                      </a:r>
                      <a:r>
                        <a:rPr lang="en-US" sz="1400" dirty="0">
                          <a:effectLst/>
                        </a:rPr>
                        <a:t>targeted</a:t>
                      </a:r>
                      <a:r>
                        <a:rPr lang="en-US" sz="1400" spc="130" dirty="0">
                          <a:effectLst/>
                        </a:rPr>
                        <a:t> </a:t>
                      </a:r>
                      <a:r>
                        <a:rPr lang="en-US" sz="1400" dirty="0">
                          <a:effectLst/>
                        </a:rPr>
                        <a:t>knowledge</a:t>
                      </a:r>
                      <a:r>
                        <a:rPr lang="en-US" sz="1400" spc="-50" dirty="0">
                          <a:effectLst/>
                        </a:rPr>
                        <a:t> </a:t>
                      </a:r>
                      <a:r>
                        <a:rPr lang="en-US" sz="1400" dirty="0">
                          <a:effectLst/>
                        </a:rPr>
                        <a:t>and</a:t>
                      </a:r>
                      <a:r>
                        <a:rPr lang="en-US" sz="1400" spc="-45" dirty="0">
                          <a:effectLst/>
                        </a:rPr>
                        <a:t> </a:t>
                      </a:r>
                      <a:r>
                        <a:rPr lang="en-US" sz="1400" spc="-5" dirty="0">
                          <a:effectLst/>
                        </a:rPr>
                        <a:t>skills?</a:t>
                      </a:r>
                    </a:p>
                    <a:p>
                      <a:pPr marL="0" marR="0">
                        <a:lnSpc>
                          <a:spcPct val="107000"/>
                        </a:lnSpc>
                        <a:spcBef>
                          <a:spcPts val="0"/>
                        </a:spcBef>
                        <a:spcAft>
                          <a:spcPts val="0"/>
                        </a:spcAft>
                      </a:pPr>
                      <a:r>
                        <a:rPr lang="en-US" sz="1400" spc="-5" dirty="0">
                          <a:solidFill>
                            <a:schemeClr val="accent4"/>
                          </a:solidFill>
                          <a:effectLst/>
                        </a:rPr>
                        <a:t>1 on 1 conferences, peer group checklists, and teacher checklists. </a:t>
                      </a:r>
                      <a:endParaRPr lang="en-US" sz="1400" dirty="0">
                        <a:effectLst/>
                      </a:endParaRPr>
                    </a:p>
                    <a:p>
                      <a:pPr marL="0" marR="0">
                        <a:lnSpc>
                          <a:spcPct val="107000"/>
                        </a:lnSpc>
                        <a:spcBef>
                          <a:spcPts val="0"/>
                        </a:spcBef>
                        <a:spcAft>
                          <a:spcPts val="0"/>
                        </a:spcAft>
                      </a:pPr>
                      <a:r>
                        <a:rPr lang="en-US" sz="1400" spc="-5" dirty="0">
                          <a:effectLst/>
                        </a:rPr>
                        <a:t>What</a:t>
                      </a:r>
                      <a:r>
                        <a:rPr lang="en-US" sz="1400" spc="-30" dirty="0">
                          <a:effectLst/>
                        </a:rPr>
                        <a:t> </a:t>
                      </a:r>
                      <a:r>
                        <a:rPr lang="en-US" sz="1400" dirty="0">
                          <a:effectLst/>
                        </a:rPr>
                        <a:t>assistance</a:t>
                      </a:r>
                      <a:r>
                        <a:rPr lang="en-US" sz="1400" spc="-25" dirty="0">
                          <a:effectLst/>
                        </a:rPr>
                        <a:t> </a:t>
                      </a:r>
                      <a:r>
                        <a:rPr lang="en-US" sz="1400" dirty="0">
                          <a:effectLst/>
                        </a:rPr>
                        <a:t>and</a:t>
                      </a:r>
                      <a:r>
                        <a:rPr lang="en-US" sz="1400" spc="-25" dirty="0">
                          <a:effectLst/>
                        </a:rPr>
                        <a:t> </a:t>
                      </a:r>
                      <a:r>
                        <a:rPr lang="en-US" sz="1400" dirty="0">
                          <a:effectLst/>
                        </a:rPr>
                        <a:t>re-</a:t>
                      </a:r>
                      <a:r>
                        <a:rPr lang="en-US" sz="1400" spc="130" dirty="0">
                          <a:effectLst/>
                        </a:rPr>
                        <a:t> </a:t>
                      </a:r>
                      <a:r>
                        <a:rPr lang="en-US" sz="1400" dirty="0">
                          <a:effectLst/>
                        </a:rPr>
                        <a:t>sources</a:t>
                      </a:r>
                      <a:r>
                        <a:rPr lang="en-US" sz="1400" spc="-25" dirty="0">
                          <a:effectLst/>
                        </a:rPr>
                        <a:t> </a:t>
                      </a:r>
                      <a:r>
                        <a:rPr lang="en-US" sz="1400" dirty="0">
                          <a:effectLst/>
                        </a:rPr>
                        <a:t>will</a:t>
                      </a:r>
                      <a:r>
                        <a:rPr lang="en-US" sz="1400" spc="-20" dirty="0">
                          <a:effectLst/>
                        </a:rPr>
                        <a:t> </a:t>
                      </a:r>
                      <a:r>
                        <a:rPr lang="en-US" sz="1400" dirty="0">
                          <a:effectLst/>
                        </a:rPr>
                        <a:t>you</a:t>
                      </a:r>
                      <a:r>
                        <a:rPr lang="en-US" sz="1400" spc="-30" dirty="0">
                          <a:effectLst/>
                        </a:rPr>
                        <a:t> </a:t>
                      </a:r>
                      <a:r>
                        <a:rPr lang="en-US" sz="1400" dirty="0">
                          <a:effectLst/>
                        </a:rPr>
                        <a:t>need</a:t>
                      </a:r>
                      <a:r>
                        <a:rPr lang="en-US" sz="1400" spc="-20" dirty="0">
                          <a:effectLst/>
                        </a:rPr>
                        <a:t> </a:t>
                      </a:r>
                      <a:r>
                        <a:rPr lang="en-US" sz="1400" dirty="0">
                          <a:effectLst/>
                        </a:rPr>
                        <a:t>to</a:t>
                      </a:r>
                      <a:r>
                        <a:rPr lang="en-US" sz="1400" spc="125" dirty="0">
                          <a:effectLst/>
                        </a:rPr>
                        <a:t> </a:t>
                      </a:r>
                      <a:r>
                        <a:rPr lang="en-US" sz="1400" spc="-5" dirty="0">
                          <a:effectLst/>
                        </a:rPr>
                        <a:t>implement</a:t>
                      </a:r>
                      <a:r>
                        <a:rPr lang="en-US" sz="1400" spc="-50" dirty="0">
                          <a:effectLst/>
                        </a:rPr>
                        <a:t> </a:t>
                      </a:r>
                      <a:r>
                        <a:rPr lang="en-US" sz="1400" dirty="0">
                          <a:effectLst/>
                        </a:rPr>
                        <a:t>the</a:t>
                      </a:r>
                      <a:r>
                        <a:rPr lang="en-US" sz="1400" spc="-40" dirty="0">
                          <a:effectLst/>
                        </a:rPr>
                        <a:t> </a:t>
                      </a:r>
                      <a:r>
                        <a:rPr lang="en-US" sz="1400" dirty="0">
                          <a:effectLst/>
                        </a:rPr>
                        <a:t>interventions?</a:t>
                      </a:r>
                    </a:p>
                    <a:p>
                      <a:pPr marL="0" marR="0">
                        <a:lnSpc>
                          <a:spcPct val="107000"/>
                        </a:lnSpc>
                        <a:spcBef>
                          <a:spcPts val="0"/>
                        </a:spcBef>
                        <a:spcAft>
                          <a:spcPts val="0"/>
                        </a:spcAft>
                      </a:pPr>
                      <a:r>
                        <a:rPr lang="en-US" sz="1400" dirty="0">
                          <a:effectLst/>
                        </a:rPr>
                        <a:t> </a:t>
                      </a:r>
                      <a:r>
                        <a:rPr lang="en-US" sz="1400" dirty="0">
                          <a:solidFill>
                            <a:schemeClr val="accent4"/>
                          </a:solidFill>
                          <a:effectLst/>
                        </a:rPr>
                        <a:t>Established routines and rules, cooperative group work norms, checklists, and scaffolded/differentiated assessments planned out in advance.</a:t>
                      </a:r>
                      <a:endParaRPr lang="en-US" sz="1400" dirty="0">
                        <a:effectLst/>
                      </a:endParaRPr>
                    </a:p>
                    <a:p>
                      <a:pPr marL="0" marR="0">
                        <a:lnSpc>
                          <a:spcPct val="107000"/>
                        </a:lnSpc>
                        <a:spcBef>
                          <a:spcPts val="0"/>
                        </a:spcBef>
                        <a:spcAft>
                          <a:spcPts val="0"/>
                        </a:spcAft>
                      </a:pPr>
                      <a:r>
                        <a:rPr lang="en-US" sz="1400" spc="-5" dirty="0">
                          <a:effectLst/>
                        </a:rPr>
                        <a:t>Who</a:t>
                      </a:r>
                      <a:r>
                        <a:rPr lang="en-US" sz="1400" spc="-25" dirty="0">
                          <a:effectLst/>
                        </a:rPr>
                        <a:t> </a:t>
                      </a:r>
                      <a:r>
                        <a:rPr lang="en-US" sz="1400" dirty="0">
                          <a:effectLst/>
                        </a:rPr>
                        <a:t>will</a:t>
                      </a:r>
                      <a:r>
                        <a:rPr lang="en-US" sz="1400" spc="-15" dirty="0">
                          <a:effectLst/>
                        </a:rPr>
                        <a:t> </a:t>
                      </a:r>
                      <a:r>
                        <a:rPr lang="en-US" sz="1400" dirty="0">
                          <a:effectLst/>
                        </a:rPr>
                        <a:t>be</a:t>
                      </a:r>
                      <a:r>
                        <a:rPr lang="en-US" sz="1400" spc="-25" dirty="0">
                          <a:effectLst/>
                        </a:rPr>
                        <a:t> </a:t>
                      </a:r>
                      <a:r>
                        <a:rPr lang="en-US" sz="1400" spc="-5" dirty="0">
                          <a:effectLst/>
                        </a:rPr>
                        <a:t>responsible</a:t>
                      </a:r>
                      <a:r>
                        <a:rPr lang="en-US" sz="1400" spc="115" dirty="0">
                          <a:effectLst/>
                        </a:rPr>
                        <a:t> </a:t>
                      </a:r>
                      <a:r>
                        <a:rPr lang="en-US" sz="1400" dirty="0">
                          <a:effectLst/>
                        </a:rPr>
                        <a:t>for</a:t>
                      </a:r>
                      <a:r>
                        <a:rPr lang="en-US" sz="1400" spc="-30" dirty="0">
                          <a:effectLst/>
                        </a:rPr>
                        <a:t> </a:t>
                      </a:r>
                      <a:r>
                        <a:rPr lang="en-US" sz="1400" spc="-5" dirty="0">
                          <a:effectLst/>
                        </a:rPr>
                        <a:t>implementing</a:t>
                      </a:r>
                      <a:r>
                        <a:rPr lang="en-US" sz="1400" spc="-30" dirty="0">
                          <a:effectLst/>
                        </a:rPr>
                        <a:t> </a:t>
                      </a:r>
                      <a:r>
                        <a:rPr lang="en-US" sz="1400" dirty="0">
                          <a:effectLst/>
                        </a:rPr>
                        <a:t>the</a:t>
                      </a:r>
                      <a:r>
                        <a:rPr lang="en-US" sz="1400" spc="-25" dirty="0">
                          <a:effectLst/>
                        </a:rPr>
                        <a:t> </a:t>
                      </a:r>
                      <a:r>
                        <a:rPr lang="en-US" sz="1400" dirty="0">
                          <a:effectLst/>
                        </a:rPr>
                        <a:t>interventions?</a:t>
                      </a:r>
                    </a:p>
                    <a:p>
                      <a:pPr marL="0" marR="0">
                        <a:lnSpc>
                          <a:spcPct val="107000"/>
                        </a:lnSpc>
                        <a:spcBef>
                          <a:spcPts val="0"/>
                        </a:spcBef>
                        <a:spcAft>
                          <a:spcPts val="0"/>
                        </a:spcAft>
                      </a:pPr>
                      <a:r>
                        <a:rPr lang="en-US" sz="1400" dirty="0">
                          <a:effectLst/>
                        </a:rPr>
                        <a:t> </a:t>
                      </a:r>
                      <a:r>
                        <a:rPr lang="en-US" sz="1400" dirty="0">
                          <a:solidFill>
                            <a:schemeClr val="accent4"/>
                          </a:solidFill>
                          <a:effectLst/>
                        </a:rPr>
                        <a:t>Teacher</a:t>
                      </a:r>
                      <a:endParaRPr lang="en-US" sz="1400" dirty="0">
                        <a:effectLst/>
                      </a:endParaRPr>
                    </a:p>
                    <a:p>
                      <a:pPr marL="0" marR="0">
                        <a:lnSpc>
                          <a:spcPct val="107000"/>
                        </a:lnSpc>
                        <a:spcBef>
                          <a:spcPts val="0"/>
                        </a:spcBef>
                        <a:spcAft>
                          <a:spcPts val="0"/>
                        </a:spcAft>
                      </a:pPr>
                      <a:r>
                        <a:rPr lang="en-US" sz="1400" spc="-5" dirty="0">
                          <a:effectLst/>
                        </a:rPr>
                        <a:t>What</a:t>
                      </a:r>
                      <a:r>
                        <a:rPr lang="en-US" sz="1400" spc="-30" dirty="0">
                          <a:effectLst/>
                        </a:rPr>
                        <a:t> </a:t>
                      </a:r>
                      <a:r>
                        <a:rPr lang="en-US" sz="1400" dirty="0">
                          <a:effectLst/>
                        </a:rPr>
                        <a:t>data</a:t>
                      </a:r>
                      <a:r>
                        <a:rPr lang="en-US" sz="1400" spc="-20" dirty="0">
                          <a:effectLst/>
                        </a:rPr>
                        <a:t> </a:t>
                      </a:r>
                      <a:r>
                        <a:rPr lang="en-US" sz="1400" dirty="0">
                          <a:effectLst/>
                        </a:rPr>
                        <a:t>will</a:t>
                      </a:r>
                      <a:r>
                        <a:rPr lang="en-US" sz="1400" spc="-20" dirty="0">
                          <a:effectLst/>
                        </a:rPr>
                        <a:t> </a:t>
                      </a:r>
                      <a:r>
                        <a:rPr lang="en-US" sz="1400" dirty="0">
                          <a:effectLst/>
                        </a:rPr>
                        <a:t>you</a:t>
                      </a:r>
                      <a:r>
                        <a:rPr lang="en-US" sz="1400" spc="-25" dirty="0">
                          <a:effectLst/>
                        </a:rPr>
                        <a:t> </a:t>
                      </a:r>
                      <a:r>
                        <a:rPr lang="en-US" sz="1400" dirty="0">
                          <a:effectLst/>
                        </a:rPr>
                        <a:t>use</a:t>
                      </a:r>
                      <a:r>
                        <a:rPr lang="en-US" sz="1400" spc="-10" dirty="0">
                          <a:effectLst/>
                        </a:rPr>
                        <a:t> </a:t>
                      </a:r>
                      <a:r>
                        <a:rPr lang="en-US" sz="1400" spc="-5" dirty="0">
                          <a:effectLst/>
                        </a:rPr>
                        <a:t>to</a:t>
                      </a:r>
                      <a:r>
                        <a:rPr lang="en-US" sz="1400" spc="140" dirty="0">
                          <a:effectLst/>
                        </a:rPr>
                        <a:t> </a:t>
                      </a:r>
                      <a:r>
                        <a:rPr lang="en-US" sz="1400" spc="-5" dirty="0">
                          <a:effectLst/>
                        </a:rPr>
                        <a:t>determine</a:t>
                      </a:r>
                      <a:r>
                        <a:rPr lang="en-US" sz="1400" spc="-30" dirty="0">
                          <a:effectLst/>
                        </a:rPr>
                        <a:t> </a:t>
                      </a:r>
                      <a:r>
                        <a:rPr lang="en-US" sz="1400" dirty="0">
                          <a:effectLst/>
                        </a:rPr>
                        <a:t>the</a:t>
                      </a:r>
                      <a:r>
                        <a:rPr lang="en-US" sz="1400" spc="-25" dirty="0">
                          <a:effectLst/>
                        </a:rPr>
                        <a:t> </a:t>
                      </a:r>
                      <a:r>
                        <a:rPr lang="en-US" sz="1400" dirty="0">
                          <a:effectLst/>
                        </a:rPr>
                        <a:t>success</a:t>
                      </a:r>
                      <a:r>
                        <a:rPr lang="en-US" sz="1400" spc="-30" dirty="0">
                          <a:effectLst/>
                        </a:rPr>
                        <a:t> </a:t>
                      </a:r>
                      <a:r>
                        <a:rPr lang="en-US" sz="1400" dirty="0">
                          <a:effectLst/>
                        </a:rPr>
                        <a:t>of</a:t>
                      </a:r>
                      <a:r>
                        <a:rPr lang="en-US" sz="1400" spc="145" dirty="0">
                          <a:effectLst/>
                        </a:rPr>
                        <a:t> </a:t>
                      </a:r>
                      <a:r>
                        <a:rPr lang="en-US" sz="1400" spc="-5" dirty="0">
                          <a:effectLst/>
                        </a:rPr>
                        <a:t>the</a:t>
                      </a:r>
                      <a:r>
                        <a:rPr lang="en-US" sz="1400" spc="-80" dirty="0">
                          <a:effectLst/>
                        </a:rPr>
                        <a:t> </a:t>
                      </a:r>
                      <a:r>
                        <a:rPr lang="en-US" sz="1400" dirty="0">
                          <a:effectLst/>
                        </a:rPr>
                        <a:t>interventions?</a:t>
                      </a:r>
                    </a:p>
                    <a:p>
                      <a:pPr marL="0" marR="0">
                        <a:lnSpc>
                          <a:spcPct val="107000"/>
                        </a:lnSpc>
                        <a:spcBef>
                          <a:spcPts val="0"/>
                        </a:spcBef>
                        <a:spcAft>
                          <a:spcPts val="0"/>
                        </a:spcAft>
                      </a:pPr>
                      <a:r>
                        <a:rPr lang="en-US" sz="1400" dirty="0">
                          <a:solidFill>
                            <a:schemeClr val="accent4"/>
                          </a:solidFill>
                          <a:effectLst/>
                          <a:latin typeface="Calibri" panose="020F0502020204030204" pitchFamily="34" charset="0"/>
                          <a:ea typeface="Calibri" panose="020F0502020204030204" pitchFamily="34" charset="0"/>
                          <a:cs typeface="Times New Roman" panose="02020603050405020304" pitchFamily="18" charset="0"/>
                        </a:rPr>
                        <a:t>Conferences, checklists, and choice assessments</a:t>
                      </a:r>
                    </a:p>
                  </a:txBody>
                  <a:tcPr marL="0" marR="0" marT="0" marB="0"/>
                </a:tc>
                <a:extLst>
                  <a:ext uri="{0D108BD9-81ED-4DB2-BD59-A6C34878D82A}">
                    <a16:rowId xmlns:a16="http://schemas.microsoft.com/office/drawing/2014/main" val="3590424342"/>
                  </a:ext>
                </a:extLst>
              </a:tr>
            </a:tbl>
          </a:graphicData>
        </a:graphic>
      </p:graphicFrame>
      <p:sp>
        <p:nvSpPr>
          <p:cNvPr id="3" name="Title 2">
            <a:extLst>
              <a:ext uri="{FF2B5EF4-FFF2-40B4-BE49-F238E27FC236}">
                <a16:creationId xmlns:a16="http://schemas.microsoft.com/office/drawing/2014/main" id="{86E49022-CBE5-F470-C0A9-D8139651DE50}"/>
              </a:ext>
            </a:extLst>
          </p:cNvPr>
          <p:cNvSpPr>
            <a:spLocks noGrp="1"/>
          </p:cNvSpPr>
          <p:nvPr>
            <p:ph type="title"/>
          </p:nvPr>
        </p:nvSpPr>
        <p:spPr>
          <a:xfrm>
            <a:off x="681362" y="297649"/>
            <a:ext cx="10515600" cy="700115"/>
          </a:xfrm>
        </p:spPr>
        <p:txBody>
          <a:bodyPr/>
          <a:lstStyle/>
          <a:p>
            <a:r>
              <a:rPr lang="en-US" dirty="0"/>
              <a:t>Step 4: Plan Differentiated Instruction</a:t>
            </a:r>
          </a:p>
        </p:txBody>
      </p:sp>
    </p:spTree>
    <p:extLst>
      <p:ext uri="{BB962C8B-B14F-4D97-AF65-F5344CB8AC3E}">
        <p14:creationId xmlns:p14="http://schemas.microsoft.com/office/powerpoint/2010/main" val="13870124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67F211-ED25-4BED-862A-17F84B323349}"/>
              </a:ext>
            </a:extLst>
          </p:cNvPr>
          <p:cNvSpPr>
            <a:spLocks noGrp="1"/>
          </p:cNvSpPr>
          <p:nvPr>
            <p:ph type="title"/>
          </p:nvPr>
        </p:nvSpPr>
        <p:spPr/>
        <p:txBody>
          <a:bodyPr/>
          <a:lstStyle/>
          <a:p>
            <a:r>
              <a:rPr lang="en-US" dirty="0"/>
              <a:t>Step 5: Next Steps</a:t>
            </a:r>
          </a:p>
        </p:txBody>
      </p:sp>
      <p:sp>
        <p:nvSpPr>
          <p:cNvPr id="18" name="Hexagon 17">
            <a:extLst>
              <a:ext uri="{FF2B5EF4-FFF2-40B4-BE49-F238E27FC236}">
                <a16:creationId xmlns:a16="http://schemas.microsoft.com/office/drawing/2014/main" id="{F3A0DAD0-3E39-4BBF-88E4-5C3C306DCCBB}"/>
              </a:ext>
              <a:ext uri="{C183D7F6-B498-43B3-948B-1728B52AA6E4}">
                <adec:decorative xmlns:adec="http://schemas.microsoft.com/office/drawing/2017/decorative" val="1"/>
              </a:ext>
            </a:extLst>
          </p:cNvPr>
          <p:cNvSpPr/>
          <p:nvPr/>
        </p:nvSpPr>
        <p:spPr>
          <a:xfrm>
            <a:off x="609018" y="2105016"/>
            <a:ext cx="914400" cy="764219"/>
          </a:xfrm>
          <a:prstGeom prst="hexagon">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Graphic 15" descr="Target Audience">
            <a:extLst>
              <a:ext uri="{FF2B5EF4-FFF2-40B4-BE49-F238E27FC236}">
                <a16:creationId xmlns:a16="http://schemas.microsoft.com/office/drawing/2014/main" id="{C4663C19-45BD-46CB-AA38-6CE7C4522BC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93513" y="2204476"/>
            <a:ext cx="548640" cy="548640"/>
          </a:xfrm>
          <a:prstGeom prst="rect">
            <a:avLst/>
          </a:prstGeom>
        </p:spPr>
      </p:pic>
      <p:sp>
        <p:nvSpPr>
          <p:cNvPr id="11" name="TextBox 10">
            <a:extLst>
              <a:ext uri="{FF2B5EF4-FFF2-40B4-BE49-F238E27FC236}">
                <a16:creationId xmlns:a16="http://schemas.microsoft.com/office/drawing/2014/main" id="{0A302878-D117-49D8-8CD3-093E34DF215B}"/>
              </a:ext>
            </a:extLst>
          </p:cNvPr>
          <p:cNvSpPr txBox="1"/>
          <p:nvPr/>
        </p:nvSpPr>
        <p:spPr>
          <a:xfrm>
            <a:off x="1748531" y="2125176"/>
            <a:ext cx="3657600" cy="1162369"/>
          </a:xfrm>
          <a:prstGeom prst="rect">
            <a:avLst/>
          </a:prstGeom>
          <a:noFill/>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b="1" i="0" u="none" strike="noStrike" kern="1200" cap="none" spc="0" normalizeH="0" baseline="0" noProof="0" dirty="0">
                <a:ln>
                  <a:noFill/>
                </a:ln>
                <a:solidFill>
                  <a:schemeClr val="accent4"/>
                </a:solidFill>
                <a:effectLst/>
                <a:uLnTx/>
                <a:uFillTx/>
                <a:latin typeface="+mj-lt"/>
                <a:ea typeface="+mn-ea"/>
                <a:cs typeface="Biome Light" panose="020B0303030204020804" pitchFamily="34" charset="0"/>
              </a:rPr>
              <a:t>When will you review the data again to determine success?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effectLst/>
                <a:uLnTx/>
                <a:uFillTx/>
                <a:latin typeface="+mn-lt"/>
                <a:ea typeface="+mn-ea"/>
                <a:cs typeface="Biome Light" panose="020B0303030204020804" pitchFamily="34" charset="0"/>
              </a:rPr>
              <a:t>One week from now, after reassessing, I will reexamine the data. </a:t>
            </a:r>
          </a:p>
        </p:txBody>
      </p:sp>
      <p:sp>
        <p:nvSpPr>
          <p:cNvPr id="24" name="Hexagon 23">
            <a:extLst>
              <a:ext uri="{FF2B5EF4-FFF2-40B4-BE49-F238E27FC236}">
                <a16:creationId xmlns:a16="http://schemas.microsoft.com/office/drawing/2014/main" id="{B8F5A225-0C56-4A56-9265-DBE9001CCCDC}"/>
              </a:ext>
              <a:ext uri="{C183D7F6-B498-43B3-948B-1728B52AA6E4}">
                <adec:decorative xmlns:adec="http://schemas.microsoft.com/office/drawing/2017/decorative" val="1"/>
              </a:ext>
            </a:extLst>
          </p:cNvPr>
          <p:cNvSpPr/>
          <p:nvPr/>
        </p:nvSpPr>
        <p:spPr>
          <a:xfrm>
            <a:off x="6382827" y="2105016"/>
            <a:ext cx="914400" cy="764219"/>
          </a:xfrm>
          <a:prstGeom prst="hexagon">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4" name="Graphic 33" descr="Upward trend">
            <a:extLst>
              <a:ext uri="{FF2B5EF4-FFF2-40B4-BE49-F238E27FC236}">
                <a16:creationId xmlns:a16="http://schemas.microsoft.com/office/drawing/2014/main" id="{112CEB44-CF96-4193-8126-3EF3F89B2EA2}"/>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6562762" y="2203745"/>
            <a:ext cx="548640" cy="548640"/>
          </a:xfrm>
          <a:prstGeom prst="rect">
            <a:avLst/>
          </a:prstGeom>
        </p:spPr>
      </p:pic>
      <p:sp>
        <p:nvSpPr>
          <p:cNvPr id="7" name="TextBox 6">
            <a:extLst>
              <a:ext uri="{FF2B5EF4-FFF2-40B4-BE49-F238E27FC236}">
                <a16:creationId xmlns:a16="http://schemas.microsoft.com/office/drawing/2014/main" id="{64DBD184-BCBE-4A38-8DF2-C0C550ADE4C4}"/>
              </a:ext>
            </a:extLst>
          </p:cNvPr>
          <p:cNvSpPr txBox="1"/>
          <p:nvPr/>
        </p:nvSpPr>
        <p:spPr>
          <a:xfrm>
            <a:off x="7504293" y="2125176"/>
            <a:ext cx="3657600" cy="2869503"/>
          </a:xfrm>
          <a:prstGeom prst="rect">
            <a:avLst/>
          </a:prstGeom>
          <a:noFill/>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b="1" i="0" u="none" strike="noStrike" kern="1200" cap="none" spc="0" normalizeH="0" baseline="0" noProof="0" dirty="0">
                <a:ln>
                  <a:noFill/>
                </a:ln>
                <a:solidFill>
                  <a:schemeClr val="accent4"/>
                </a:solidFill>
                <a:effectLst/>
                <a:uLnTx/>
                <a:uFillTx/>
                <a:latin typeface="+mj-lt"/>
                <a:ea typeface="+mn-ea"/>
                <a:cs typeface="Biome Light" panose="020B0303030204020804" pitchFamily="34" charset="0"/>
              </a:rPr>
              <a:t>Based on reflections, how will you improve future instruction to increase student success?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effectLst/>
                <a:uLnTx/>
                <a:uFillTx/>
                <a:latin typeface="+mn-lt"/>
                <a:ea typeface="+mn-ea"/>
                <a:cs typeface="Biome Light" panose="020B0303030204020804" pitchFamily="34" charset="0"/>
              </a:rPr>
              <a:t>I will be more intentional when creating groups to maximize student opportunity for learning.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600" dirty="0">
                <a:cs typeface="Biome Light" panose="020B0303030204020804" pitchFamily="34" charset="0"/>
              </a:rPr>
              <a:t>I will monitor students more aggressively by checking in with a checklist throughout the class to ensure that they are on task (highest level students will self-monitor using a similar checklist)</a:t>
            </a:r>
            <a:endParaRPr kumimoji="0" lang="en-US" sz="1600" b="0" i="0" u="none" strike="noStrike" kern="1200" cap="none" spc="0" normalizeH="0" baseline="0" noProof="0" dirty="0">
              <a:ln>
                <a:noFill/>
              </a:ln>
              <a:effectLst/>
              <a:uLnTx/>
              <a:uFillTx/>
              <a:latin typeface="+mn-lt"/>
              <a:ea typeface="+mn-ea"/>
              <a:cs typeface="Biome Light" panose="020B0303030204020804" pitchFamily="34" charset="0"/>
            </a:endParaRPr>
          </a:p>
        </p:txBody>
      </p:sp>
    </p:spTree>
    <p:extLst>
      <p:ext uri="{BB962C8B-B14F-4D97-AF65-F5344CB8AC3E}">
        <p14:creationId xmlns:p14="http://schemas.microsoft.com/office/powerpoint/2010/main" val="41206714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 name="Picture Placeholder 9" descr="Escalators">
            <a:extLst>
              <a:ext uri="{FF2B5EF4-FFF2-40B4-BE49-F238E27FC236}">
                <a16:creationId xmlns:a16="http://schemas.microsoft.com/office/drawing/2014/main" id="{067ABCFB-135D-465A-8D06-3042F9E75BB6}"/>
              </a:ext>
            </a:extLst>
          </p:cNvPr>
          <p:cNvPicPr>
            <a:picLocks noGrp="1" noChangeAspect="1"/>
          </p:cNvPicPr>
          <p:nvPr>
            <p:ph type="pic" sz="quarter" idx="10"/>
          </p:nvPr>
        </p:nvPicPr>
        <p:blipFill rotWithShape="1">
          <a:blip r:embed="rId2">
            <a:alphaModFix amt="60000"/>
          </a:blip>
          <a:srcRect t="6729" r="33992" b="40721"/>
          <a:stretch/>
        </p:blipFill>
        <p:spPr>
          <a:xfrm>
            <a:off x="15605" y="0"/>
            <a:ext cx="12192001" cy="6858000"/>
          </a:xfrm>
        </p:spPr>
      </p:pic>
      <p:sp>
        <p:nvSpPr>
          <p:cNvPr id="3" name="Rectangle 2">
            <a:extLst>
              <a:ext uri="{FF2B5EF4-FFF2-40B4-BE49-F238E27FC236}">
                <a16:creationId xmlns:a16="http://schemas.microsoft.com/office/drawing/2014/main" id="{47310966-9752-4035-9DD5-FFBC93FC094D}"/>
              </a:ext>
              <a:ext uri="{C183D7F6-B498-43B3-948B-1728B52AA6E4}">
                <adec:decorative xmlns:adec="http://schemas.microsoft.com/office/drawing/2017/decorative" val="1"/>
              </a:ext>
            </a:extLst>
          </p:cNvPr>
          <p:cNvSpPr/>
          <p:nvPr/>
        </p:nvSpPr>
        <p:spPr>
          <a:xfrm>
            <a:off x="3718560" y="1181123"/>
            <a:ext cx="4754880" cy="4495754"/>
          </a:xfrm>
          <a:prstGeom prst="rect">
            <a:avLst/>
          </a:prstGeom>
          <a:solidFill>
            <a:schemeClr val="accent5">
              <a:alpha val="40000"/>
            </a:schemeClr>
          </a:solidFill>
          <a:ln w="603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0">
            <a:extLst>
              <a:ext uri="{FF2B5EF4-FFF2-40B4-BE49-F238E27FC236}">
                <a16:creationId xmlns:a16="http://schemas.microsoft.com/office/drawing/2014/main" id="{3D9E7E43-0082-4819-947F-94AD5664FC83}"/>
              </a:ext>
            </a:extLst>
          </p:cNvPr>
          <p:cNvSpPr>
            <a:spLocks noGrp="1"/>
          </p:cNvSpPr>
          <p:nvPr>
            <p:ph type="title"/>
          </p:nvPr>
        </p:nvSpPr>
        <p:spPr/>
        <p:txBody>
          <a:bodyPr/>
          <a:lstStyle/>
          <a:p>
            <a:pPr rtl="0" eaLnBrk="1" latinLnBrk="0" hangingPunct="1"/>
            <a:r>
              <a:rPr lang="en-US" dirty="0">
                <a:latin typeface="Calibri Light" panose="020F0302020204030204" pitchFamily="34" charset="0"/>
                <a:ea typeface="+mn-ea"/>
                <a:cs typeface="+mn-cs"/>
              </a:rPr>
              <a:t>Any Questions?</a:t>
            </a:r>
            <a:endParaRPr lang="en-US" dirty="0"/>
          </a:p>
        </p:txBody>
      </p:sp>
      <p:sp>
        <p:nvSpPr>
          <p:cNvPr id="6" name="Rectangle 5">
            <a:extLst>
              <a:ext uri="{FF2B5EF4-FFF2-40B4-BE49-F238E27FC236}">
                <a16:creationId xmlns:a16="http://schemas.microsoft.com/office/drawing/2014/main" id="{BFF64F07-1F8D-4F69-87E4-03E837E975EE}"/>
              </a:ext>
              <a:ext uri="{C183D7F6-B498-43B3-948B-1728B52AA6E4}">
                <adec:decorative xmlns:adec="http://schemas.microsoft.com/office/drawing/2017/decorative" val="1"/>
              </a:ext>
            </a:extLst>
          </p:cNvPr>
          <p:cNvSpPr/>
          <p:nvPr/>
        </p:nvSpPr>
        <p:spPr>
          <a:xfrm>
            <a:off x="2918168" y="1181123"/>
            <a:ext cx="459924" cy="45992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FD0393EC-C7F4-46AA-8768-FF7CD4DE0552}"/>
              </a:ext>
              <a:ext uri="{C183D7F6-B498-43B3-948B-1728B52AA6E4}">
                <adec:decorative xmlns:adec="http://schemas.microsoft.com/office/drawing/2017/decorative" val="1"/>
              </a:ext>
            </a:extLst>
          </p:cNvPr>
          <p:cNvSpPr/>
          <p:nvPr/>
        </p:nvSpPr>
        <p:spPr>
          <a:xfrm>
            <a:off x="8531920" y="5840880"/>
            <a:ext cx="284372" cy="2843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 Placeholder 4">
            <a:extLst>
              <a:ext uri="{FF2B5EF4-FFF2-40B4-BE49-F238E27FC236}">
                <a16:creationId xmlns:a16="http://schemas.microsoft.com/office/drawing/2014/main" id="{6B6DDC29-DFE2-4F0C-9C81-DDBC9CD8D269}"/>
              </a:ext>
            </a:extLst>
          </p:cNvPr>
          <p:cNvSpPr>
            <a:spLocks noGrp="1"/>
          </p:cNvSpPr>
          <p:nvPr>
            <p:ph type="body" sz="quarter" idx="11"/>
          </p:nvPr>
        </p:nvSpPr>
        <p:spPr/>
        <p:txBody>
          <a:bodyPr/>
          <a:lstStyle/>
          <a:p>
            <a:r>
              <a:rPr lang="en-US" dirty="0"/>
              <a:t>Let’s dive in</a:t>
            </a:r>
          </a:p>
        </p:txBody>
      </p:sp>
    </p:spTree>
    <p:extLst>
      <p:ext uri="{BB962C8B-B14F-4D97-AF65-F5344CB8AC3E}">
        <p14:creationId xmlns:p14="http://schemas.microsoft.com/office/powerpoint/2010/main" val="11102512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FEF304F5-32C5-4869-B185-859B567855A8}"/>
              </a:ext>
            </a:extLst>
          </p:cNvPr>
          <p:cNvSpPr>
            <a:spLocks noGrp="1"/>
          </p:cNvSpPr>
          <p:nvPr>
            <p:ph type="title"/>
          </p:nvPr>
        </p:nvSpPr>
        <p:spPr/>
        <p:txBody>
          <a:bodyPr/>
          <a:lstStyle/>
          <a:p>
            <a:r>
              <a:rPr lang="en-US" dirty="0"/>
              <a:t>DAP Steps</a:t>
            </a:r>
          </a:p>
        </p:txBody>
      </p:sp>
      <p:sp>
        <p:nvSpPr>
          <p:cNvPr id="7" name="Text Placeholder 6">
            <a:extLst>
              <a:ext uri="{FF2B5EF4-FFF2-40B4-BE49-F238E27FC236}">
                <a16:creationId xmlns:a16="http://schemas.microsoft.com/office/drawing/2014/main" id="{B21C28F5-3CA3-4B78-B5C9-550C00BB3174}"/>
              </a:ext>
            </a:extLst>
          </p:cNvPr>
          <p:cNvSpPr>
            <a:spLocks noGrp="1"/>
          </p:cNvSpPr>
          <p:nvPr>
            <p:ph type="body" sz="quarter" idx="12"/>
          </p:nvPr>
        </p:nvSpPr>
        <p:spPr>
          <a:xfrm>
            <a:off x="660400" y="2044700"/>
            <a:ext cx="5145596" cy="3560763"/>
          </a:xfrm>
        </p:spPr>
        <p:txBody>
          <a:bodyPr/>
          <a:lstStyle/>
          <a:p>
            <a:r>
              <a:rPr lang="en-US" b="1" dirty="0"/>
              <a:t>Step 1: </a:t>
            </a:r>
            <a:r>
              <a:rPr lang="en-US" dirty="0"/>
              <a:t>Identify and Understand the Source</a:t>
            </a:r>
          </a:p>
          <a:p>
            <a:r>
              <a:rPr lang="en-US" b="1" dirty="0"/>
              <a:t>Step 2: </a:t>
            </a:r>
            <a:r>
              <a:rPr lang="en-US" dirty="0"/>
              <a:t>Organize and Display the Data</a:t>
            </a:r>
          </a:p>
          <a:p>
            <a:r>
              <a:rPr lang="en-US" b="1" dirty="0"/>
              <a:t>Step 3: </a:t>
            </a:r>
            <a:r>
              <a:rPr lang="en-US" dirty="0"/>
              <a:t>Examine Trends and Identify Patterns</a:t>
            </a:r>
          </a:p>
          <a:p>
            <a:r>
              <a:rPr lang="en-US" b="1" dirty="0"/>
              <a:t>Step 4: </a:t>
            </a:r>
            <a:r>
              <a:rPr lang="en-US" dirty="0"/>
              <a:t>Plan Differentiated Instruction</a:t>
            </a:r>
          </a:p>
          <a:p>
            <a:r>
              <a:rPr lang="en-US" b="1" dirty="0"/>
              <a:t>Step 5: </a:t>
            </a:r>
            <a:r>
              <a:rPr lang="en-US" dirty="0"/>
              <a:t>Next Steps </a:t>
            </a:r>
          </a:p>
        </p:txBody>
      </p:sp>
      <p:pic>
        <p:nvPicPr>
          <p:cNvPr id="11" name="Picture Placeholder 10" descr="close up of building">
            <a:extLst>
              <a:ext uri="{FF2B5EF4-FFF2-40B4-BE49-F238E27FC236}">
                <a16:creationId xmlns:a16="http://schemas.microsoft.com/office/drawing/2014/main" id="{1CE2008D-DBCE-465F-90DA-B28A4E525131}"/>
              </a:ext>
            </a:extLst>
          </p:cNvPr>
          <p:cNvPicPr>
            <a:picLocks noGrp="1" noChangeAspect="1"/>
          </p:cNvPicPr>
          <p:nvPr>
            <p:ph type="pic" sz="quarter" idx="10"/>
          </p:nvPr>
        </p:nvPicPr>
        <p:blipFill>
          <a:blip r:embed="rId3"/>
          <a:srcRect l="15351" r="15351"/>
          <a:stretch>
            <a:fillRect/>
          </a:stretch>
        </p:blipFill>
        <p:spPr/>
      </p:pic>
    </p:spTree>
    <p:extLst>
      <p:ext uri="{BB962C8B-B14F-4D97-AF65-F5344CB8AC3E}">
        <p14:creationId xmlns:p14="http://schemas.microsoft.com/office/powerpoint/2010/main" val="13419010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1EF53E3-F88C-4203-A489-8C9D57513DF6}"/>
              </a:ext>
            </a:extLst>
          </p:cNvPr>
          <p:cNvSpPr>
            <a:spLocks noGrp="1"/>
          </p:cNvSpPr>
          <p:nvPr>
            <p:ph type="title"/>
          </p:nvPr>
        </p:nvSpPr>
        <p:spPr>
          <a:xfrm>
            <a:off x="660399" y="805213"/>
            <a:ext cx="8519111" cy="830997"/>
          </a:xfrm>
        </p:spPr>
        <p:txBody>
          <a:bodyPr/>
          <a:lstStyle/>
          <a:p>
            <a:r>
              <a:rPr lang="en-US" dirty="0"/>
              <a:t>Step 1: Identify the Source</a:t>
            </a:r>
          </a:p>
        </p:txBody>
      </p:sp>
      <p:sp>
        <p:nvSpPr>
          <p:cNvPr id="8" name="Text Placeholder 7">
            <a:extLst>
              <a:ext uri="{FF2B5EF4-FFF2-40B4-BE49-F238E27FC236}">
                <a16:creationId xmlns:a16="http://schemas.microsoft.com/office/drawing/2014/main" id="{6F03AADD-A4FE-4CE8-944C-3F9C9777F0AB}"/>
              </a:ext>
            </a:extLst>
          </p:cNvPr>
          <p:cNvSpPr>
            <a:spLocks noGrp="1"/>
          </p:cNvSpPr>
          <p:nvPr>
            <p:ph type="body" sz="quarter" idx="12"/>
          </p:nvPr>
        </p:nvSpPr>
        <p:spPr>
          <a:xfrm>
            <a:off x="660399" y="2044700"/>
            <a:ext cx="5225495" cy="3560763"/>
          </a:xfrm>
        </p:spPr>
        <p:txBody>
          <a:bodyPr/>
          <a:lstStyle/>
          <a:p>
            <a:pPr marL="457200" indent="-457200">
              <a:buAutoNum type="arabicPeriod"/>
            </a:pPr>
            <a:r>
              <a:rPr lang="en-US" sz="2400" dirty="0">
                <a:solidFill>
                  <a:schemeClr val="bg2">
                    <a:lumMod val="50000"/>
                  </a:schemeClr>
                </a:solidFill>
              </a:rPr>
              <a:t>What type of assessment are you using? </a:t>
            </a:r>
            <a:r>
              <a:rPr lang="en-US" sz="2400" i="1" dirty="0"/>
              <a:t>(test, quiz, classwork, homework, diagnostic, CMA, etc.)</a:t>
            </a:r>
          </a:p>
          <a:p>
            <a:pPr marL="457200" indent="-457200">
              <a:buAutoNum type="arabicPeriod"/>
            </a:pPr>
            <a:r>
              <a:rPr lang="en-US" sz="2400" dirty="0">
                <a:solidFill>
                  <a:schemeClr val="bg2">
                    <a:lumMod val="50000"/>
                  </a:schemeClr>
                </a:solidFill>
              </a:rPr>
              <a:t>What learning targets/standards were being measured?</a:t>
            </a:r>
          </a:p>
          <a:p>
            <a:pPr marL="457200" indent="-457200">
              <a:buAutoNum type="arabicPeriod"/>
            </a:pPr>
            <a:r>
              <a:rPr lang="en-US" sz="2400" dirty="0">
                <a:solidFill>
                  <a:schemeClr val="bg2">
                    <a:lumMod val="50000"/>
                  </a:schemeClr>
                </a:solidFill>
              </a:rPr>
              <a:t>Are there any noteworthy elements to the assessment </a:t>
            </a:r>
            <a:r>
              <a:rPr lang="en-US" sz="2400" i="1" dirty="0"/>
              <a:t>(ex. partner/group work, open notes, etc.)</a:t>
            </a:r>
          </a:p>
          <a:p>
            <a:pPr marL="0" indent="0">
              <a:buNone/>
            </a:pPr>
            <a:endParaRPr lang="en-US" dirty="0"/>
          </a:p>
        </p:txBody>
      </p:sp>
      <p:pic>
        <p:nvPicPr>
          <p:cNvPr id="4" name="Picture Placeholder 3" descr="close up of building">
            <a:extLst>
              <a:ext uri="{FF2B5EF4-FFF2-40B4-BE49-F238E27FC236}">
                <a16:creationId xmlns:a16="http://schemas.microsoft.com/office/drawing/2014/main" id="{5EAB7860-C105-46A8-8B51-C886DCFAB528}"/>
              </a:ext>
            </a:extLst>
          </p:cNvPr>
          <p:cNvPicPr>
            <a:picLocks noGrp="1" noChangeAspect="1"/>
          </p:cNvPicPr>
          <p:nvPr>
            <p:ph type="pic" sz="quarter" idx="13"/>
          </p:nvPr>
        </p:nvPicPr>
        <p:blipFill>
          <a:blip r:embed="rId2"/>
          <a:srcRect l="22544" r="22544"/>
          <a:stretch>
            <a:fillRect/>
          </a:stretch>
        </p:blipFill>
        <p:spPr/>
      </p:pic>
    </p:spTree>
    <p:extLst>
      <p:ext uri="{BB962C8B-B14F-4D97-AF65-F5344CB8AC3E}">
        <p14:creationId xmlns:p14="http://schemas.microsoft.com/office/powerpoint/2010/main" val="36967703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EEDAF89-0ECD-416A-93E5-A300FF0B9702}"/>
              </a:ext>
            </a:extLst>
          </p:cNvPr>
          <p:cNvSpPr>
            <a:spLocks noGrp="1"/>
          </p:cNvSpPr>
          <p:nvPr>
            <p:ph type="title"/>
          </p:nvPr>
        </p:nvSpPr>
        <p:spPr>
          <a:xfrm>
            <a:off x="838200" y="650327"/>
            <a:ext cx="10515600" cy="700115"/>
          </a:xfrm>
        </p:spPr>
        <p:txBody>
          <a:bodyPr/>
          <a:lstStyle/>
          <a:p>
            <a:r>
              <a:rPr lang="en-US" dirty="0"/>
              <a:t>Step 2: Organize and Display the Data</a:t>
            </a:r>
          </a:p>
        </p:txBody>
      </p:sp>
      <p:graphicFrame>
        <p:nvGraphicFramePr>
          <p:cNvPr id="16" name="Content Placeholder 5" descr="chart">
            <a:extLst>
              <a:ext uri="{FF2B5EF4-FFF2-40B4-BE49-F238E27FC236}">
                <a16:creationId xmlns:a16="http://schemas.microsoft.com/office/drawing/2014/main" id="{BBB34574-6177-4514-8D8E-C0DCBFBE0D93}"/>
              </a:ext>
            </a:extLst>
          </p:cNvPr>
          <p:cNvGraphicFramePr>
            <a:graphicFrameLocks/>
          </p:cNvGraphicFramePr>
          <p:nvPr>
            <p:extLst>
              <p:ext uri="{D42A27DB-BD31-4B8C-83A1-F6EECF244321}">
                <p14:modId xmlns:p14="http://schemas.microsoft.com/office/powerpoint/2010/main" val="181688016"/>
              </p:ext>
            </p:extLst>
          </p:nvPr>
        </p:nvGraphicFramePr>
        <p:xfrm>
          <a:off x="784225" y="1768215"/>
          <a:ext cx="10623550" cy="4089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8007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EEDAF89-0ECD-416A-93E5-A300FF0B9702}"/>
              </a:ext>
            </a:extLst>
          </p:cNvPr>
          <p:cNvSpPr>
            <a:spLocks noGrp="1"/>
          </p:cNvSpPr>
          <p:nvPr>
            <p:ph type="title"/>
          </p:nvPr>
        </p:nvSpPr>
        <p:spPr>
          <a:xfrm>
            <a:off x="1069020" y="235505"/>
            <a:ext cx="10515600" cy="700115"/>
          </a:xfrm>
        </p:spPr>
        <p:txBody>
          <a:bodyPr/>
          <a:lstStyle/>
          <a:p>
            <a:r>
              <a:rPr lang="en-US" dirty="0"/>
              <a:t>Step 2: Organize and Display the Data</a:t>
            </a:r>
          </a:p>
        </p:txBody>
      </p:sp>
      <p:graphicFrame>
        <p:nvGraphicFramePr>
          <p:cNvPr id="3" name="Table 2">
            <a:extLst>
              <a:ext uri="{FF2B5EF4-FFF2-40B4-BE49-F238E27FC236}">
                <a16:creationId xmlns:a16="http://schemas.microsoft.com/office/drawing/2014/main" id="{42438D48-D9DC-6377-75E9-8DC9C4073A04}"/>
              </a:ext>
            </a:extLst>
          </p:cNvPr>
          <p:cNvGraphicFramePr>
            <a:graphicFrameLocks noGrp="1"/>
          </p:cNvGraphicFramePr>
          <p:nvPr>
            <p:extLst>
              <p:ext uri="{D42A27DB-BD31-4B8C-83A1-F6EECF244321}">
                <p14:modId xmlns:p14="http://schemas.microsoft.com/office/powerpoint/2010/main" val="2925392786"/>
              </p:ext>
            </p:extLst>
          </p:nvPr>
        </p:nvGraphicFramePr>
        <p:xfrm>
          <a:off x="1769137" y="1017039"/>
          <a:ext cx="8948184" cy="1224708"/>
        </p:xfrm>
        <a:graphic>
          <a:graphicData uri="http://schemas.openxmlformats.org/drawingml/2006/table">
            <a:tbl>
              <a:tblPr firstRow="1" bandRow="1">
                <a:tableStyleId>{6E25E649-3F16-4E02-A733-19D2CDBF48F0}</a:tableStyleId>
              </a:tblPr>
              <a:tblGrid>
                <a:gridCol w="1491364">
                  <a:extLst>
                    <a:ext uri="{9D8B030D-6E8A-4147-A177-3AD203B41FA5}">
                      <a16:colId xmlns:a16="http://schemas.microsoft.com/office/drawing/2014/main" val="1636278907"/>
                    </a:ext>
                  </a:extLst>
                </a:gridCol>
                <a:gridCol w="1491364">
                  <a:extLst>
                    <a:ext uri="{9D8B030D-6E8A-4147-A177-3AD203B41FA5}">
                      <a16:colId xmlns:a16="http://schemas.microsoft.com/office/drawing/2014/main" val="2427531686"/>
                    </a:ext>
                  </a:extLst>
                </a:gridCol>
                <a:gridCol w="1491364">
                  <a:extLst>
                    <a:ext uri="{9D8B030D-6E8A-4147-A177-3AD203B41FA5}">
                      <a16:colId xmlns:a16="http://schemas.microsoft.com/office/drawing/2014/main" val="1417555044"/>
                    </a:ext>
                  </a:extLst>
                </a:gridCol>
                <a:gridCol w="1491364">
                  <a:extLst>
                    <a:ext uri="{9D8B030D-6E8A-4147-A177-3AD203B41FA5}">
                      <a16:colId xmlns:a16="http://schemas.microsoft.com/office/drawing/2014/main" val="2763951820"/>
                    </a:ext>
                  </a:extLst>
                </a:gridCol>
                <a:gridCol w="1491364">
                  <a:extLst>
                    <a:ext uri="{9D8B030D-6E8A-4147-A177-3AD203B41FA5}">
                      <a16:colId xmlns:a16="http://schemas.microsoft.com/office/drawing/2014/main" val="20120145"/>
                    </a:ext>
                  </a:extLst>
                </a:gridCol>
                <a:gridCol w="1491364">
                  <a:extLst>
                    <a:ext uri="{9D8B030D-6E8A-4147-A177-3AD203B41FA5}">
                      <a16:colId xmlns:a16="http://schemas.microsoft.com/office/drawing/2014/main" val="1897545147"/>
                    </a:ext>
                  </a:extLst>
                </a:gridCol>
              </a:tblGrid>
              <a:tr h="440791">
                <a:tc>
                  <a:txBody>
                    <a:bodyPr/>
                    <a:lstStyle/>
                    <a:p>
                      <a:r>
                        <a:rPr lang="en-US" dirty="0"/>
                        <a:t>Grade</a:t>
                      </a:r>
                    </a:p>
                  </a:txBody>
                  <a:tcPr/>
                </a:tc>
                <a:tc>
                  <a:txBody>
                    <a:bodyPr/>
                    <a:lstStyle/>
                    <a:p>
                      <a:r>
                        <a:rPr lang="en-US" sz="2800" dirty="0"/>
                        <a:t>90-100</a:t>
                      </a:r>
                    </a:p>
                  </a:txBody>
                  <a:tcPr/>
                </a:tc>
                <a:tc>
                  <a:txBody>
                    <a:bodyPr/>
                    <a:lstStyle/>
                    <a:p>
                      <a:r>
                        <a:rPr lang="en-US" sz="2800" dirty="0"/>
                        <a:t>80-89</a:t>
                      </a:r>
                    </a:p>
                  </a:txBody>
                  <a:tcPr/>
                </a:tc>
                <a:tc>
                  <a:txBody>
                    <a:bodyPr/>
                    <a:lstStyle/>
                    <a:p>
                      <a:r>
                        <a:rPr lang="en-US" sz="2800" dirty="0"/>
                        <a:t>70-79</a:t>
                      </a:r>
                    </a:p>
                  </a:txBody>
                  <a:tcPr/>
                </a:tc>
                <a:tc>
                  <a:txBody>
                    <a:bodyPr/>
                    <a:lstStyle/>
                    <a:p>
                      <a:r>
                        <a:rPr lang="en-US" sz="2800" dirty="0"/>
                        <a:t>60-69</a:t>
                      </a:r>
                    </a:p>
                  </a:txBody>
                  <a:tcPr/>
                </a:tc>
                <a:tc>
                  <a:txBody>
                    <a:bodyPr/>
                    <a:lstStyle/>
                    <a:p>
                      <a:r>
                        <a:rPr lang="en-US" sz="2800" dirty="0"/>
                        <a:t>&lt;60</a:t>
                      </a:r>
                    </a:p>
                  </a:txBody>
                  <a:tcPr/>
                </a:tc>
                <a:extLst>
                  <a:ext uri="{0D108BD9-81ED-4DB2-BD59-A6C34878D82A}">
                    <a16:rowId xmlns:a16="http://schemas.microsoft.com/office/drawing/2014/main" val="1727754167"/>
                  </a:ext>
                </a:extLst>
              </a:tr>
              <a:tr h="706548">
                <a:tc>
                  <a:txBody>
                    <a:bodyPr/>
                    <a:lstStyle/>
                    <a:p>
                      <a:r>
                        <a:rPr lang="en-US" dirty="0"/>
                        <a:t>Number of Students </a:t>
                      </a:r>
                    </a:p>
                  </a:txBody>
                  <a:tcPr/>
                </a:tc>
                <a:tc>
                  <a:txBody>
                    <a:bodyPr/>
                    <a:lstStyle/>
                    <a:p>
                      <a:r>
                        <a:rPr lang="en-US" sz="2800" dirty="0"/>
                        <a:t>2</a:t>
                      </a:r>
                    </a:p>
                  </a:txBody>
                  <a:tcPr/>
                </a:tc>
                <a:tc>
                  <a:txBody>
                    <a:bodyPr/>
                    <a:lstStyle/>
                    <a:p>
                      <a:r>
                        <a:rPr lang="en-US" sz="2800" dirty="0"/>
                        <a:t>5</a:t>
                      </a:r>
                    </a:p>
                  </a:txBody>
                  <a:tcPr/>
                </a:tc>
                <a:tc>
                  <a:txBody>
                    <a:bodyPr/>
                    <a:lstStyle/>
                    <a:p>
                      <a:r>
                        <a:rPr lang="en-US" sz="2800" dirty="0"/>
                        <a:t>1</a:t>
                      </a:r>
                    </a:p>
                  </a:txBody>
                  <a:tcPr/>
                </a:tc>
                <a:tc>
                  <a:txBody>
                    <a:bodyPr/>
                    <a:lstStyle/>
                    <a:p>
                      <a:r>
                        <a:rPr lang="en-US" sz="2800" dirty="0"/>
                        <a:t>4</a:t>
                      </a:r>
                    </a:p>
                  </a:txBody>
                  <a:tcPr/>
                </a:tc>
                <a:tc>
                  <a:txBody>
                    <a:bodyPr/>
                    <a:lstStyle/>
                    <a:p>
                      <a:r>
                        <a:rPr lang="en-US" sz="2800" dirty="0"/>
                        <a:t>13</a:t>
                      </a:r>
                    </a:p>
                  </a:txBody>
                  <a:tcPr/>
                </a:tc>
                <a:extLst>
                  <a:ext uri="{0D108BD9-81ED-4DB2-BD59-A6C34878D82A}">
                    <a16:rowId xmlns:a16="http://schemas.microsoft.com/office/drawing/2014/main" val="183698139"/>
                  </a:ext>
                </a:extLst>
              </a:tr>
            </a:tbl>
          </a:graphicData>
        </a:graphic>
      </p:graphicFrame>
      <p:graphicFrame>
        <p:nvGraphicFramePr>
          <p:cNvPr id="5" name="Table 4">
            <a:extLst>
              <a:ext uri="{FF2B5EF4-FFF2-40B4-BE49-F238E27FC236}">
                <a16:creationId xmlns:a16="http://schemas.microsoft.com/office/drawing/2014/main" id="{A641BF00-F105-66B7-8F83-2BEB80202AF2}"/>
              </a:ext>
            </a:extLst>
          </p:cNvPr>
          <p:cNvGraphicFramePr>
            <a:graphicFrameLocks noGrp="1"/>
          </p:cNvGraphicFramePr>
          <p:nvPr>
            <p:extLst>
              <p:ext uri="{D42A27DB-BD31-4B8C-83A1-F6EECF244321}">
                <p14:modId xmlns:p14="http://schemas.microsoft.com/office/powerpoint/2010/main" val="3452868416"/>
              </p:ext>
            </p:extLst>
          </p:nvPr>
        </p:nvGraphicFramePr>
        <p:xfrm>
          <a:off x="1769135" y="2570264"/>
          <a:ext cx="8948186" cy="1474090"/>
        </p:xfrm>
        <a:graphic>
          <a:graphicData uri="http://schemas.openxmlformats.org/drawingml/2006/table">
            <a:tbl>
              <a:tblPr firstRow="1" firstCol="1" lastRow="1" lastCol="1" bandRow="1" bandCol="1">
                <a:tableStyleId>{6E25E649-3F16-4E02-A733-19D2CDBF48F0}</a:tableStyleId>
              </a:tblPr>
              <a:tblGrid>
                <a:gridCol w="3120942">
                  <a:extLst>
                    <a:ext uri="{9D8B030D-6E8A-4147-A177-3AD203B41FA5}">
                      <a16:colId xmlns:a16="http://schemas.microsoft.com/office/drawing/2014/main" val="3353490739"/>
                    </a:ext>
                  </a:extLst>
                </a:gridCol>
                <a:gridCol w="2927329">
                  <a:extLst>
                    <a:ext uri="{9D8B030D-6E8A-4147-A177-3AD203B41FA5}">
                      <a16:colId xmlns:a16="http://schemas.microsoft.com/office/drawing/2014/main" val="1880836238"/>
                    </a:ext>
                  </a:extLst>
                </a:gridCol>
                <a:gridCol w="2899915">
                  <a:extLst>
                    <a:ext uri="{9D8B030D-6E8A-4147-A177-3AD203B41FA5}">
                      <a16:colId xmlns:a16="http://schemas.microsoft.com/office/drawing/2014/main" val="919948407"/>
                    </a:ext>
                  </a:extLst>
                </a:gridCol>
              </a:tblGrid>
              <a:tr h="447213">
                <a:tc>
                  <a:txBody>
                    <a:bodyPr/>
                    <a:lstStyle/>
                    <a:p>
                      <a:pPr marL="388620" marR="388620" indent="236220">
                        <a:lnSpc>
                          <a:spcPct val="107000"/>
                        </a:lnSpc>
                        <a:spcBef>
                          <a:spcPts val="0"/>
                        </a:spcBef>
                        <a:spcAft>
                          <a:spcPts val="0"/>
                        </a:spcAft>
                      </a:pPr>
                      <a:r>
                        <a:rPr lang="en-US" sz="1800" spc="-5" dirty="0">
                          <a:effectLst/>
                        </a:rPr>
                        <a:t>Successful</a:t>
                      </a:r>
                      <a:r>
                        <a:rPr lang="en-US" sz="1800" spc="-105" dirty="0">
                          <a:effectLst/>
                        </a:rPr>
                        <a:t> </a:t>
                      </a:r>
                      <a:r>
                        <a:rPr lang="en-US" sz="1800" spc="-10" dirty="0">
                          <a:effectLst/>
                        </a:rPr>
                        <a:t>Standards</a:t>
                      </a:r>
                      <a:r>
                        <a:rPr lang="en-US" sz="1800" spc="140" dirty="0">
                          <a:effectLst/>
                        </a:rPr>
                        <a:t> </a:t>
                      </a:r>
                      <a:r>
                        <a:rPr lang="en-US" sz="1800" spc="-5" dirty="0">
                          <a:effectLst/>
                        </a:rPr>
                        <a:t>(greater</a:t>
                      </a:r>
                      <a:r>
                        <a:rPr lang="en-US" sz="1800" spc="-35" dirty="0">
                          <a:effectLst/>
                        </a:rPr>
                        <a:t> </a:t>
                      </a:r>
                      <a:r>
                        <a:rPr lang="en-US" sz="1800" spc="-10" dirty="0">
                          <a:effectLst/>
                        </a:rPr>
                        <a:t>than</a:t>
                      </a:r>
                      <a:r>
                        <a:rPr lang="en-US" sz="1800" spc="-35" dirty="0">
                          <a:effectLst/>
                        </a:rPr>
                        <a:t> </a:t>
                      </a:r>
                      <a:r>
                        <a:rPr lang="en-US" sz="1800" dirty="0">
                          <a:effectLst/>
                        </a:rPr>
                        <a:t>or</a:t>
                      </a:r>
                      <a:r>
                        <a:rPr lang="en-US" sz="1800" spc="-40" dirty="0">
                          <a:effectLst/>
                        </a:rPr>
                        <a:t> </a:t>
                      </a:r>
                      <a:r>
                        <a:rPr lang="en-US" sz="1800" spc="-10" dirty="0">
                          <a:effectLst/>
                        </a:rPr>
                        <a:t>equal</a:t>
                      </a:r>
                      <a:r>
                        <a:rPr lang="en-US" sz="1800" spc="-30" dirty="0">
                          <a:effectLst/>
                        </a:rPr>
                        <a:t> </a:t>
                      </a:r>
                      <a:r>
                        <a:rPr lang="en-US" sz="1800" spc="-10" dirty="0">
                          <a:effectLst/>
                        </a:rPr>
                        <a:t>to</a:t>
                      </a:r>
                      <a:r>
                        <a:rPr lang="en-US" sz="1800" spc="-40" dirty="0">
                          <a:effectLst/>
                        </a:rPr>
                        <a:t> </a:t>
                      </a:r>
                      <a:r>
                        <a:rPr lang="en-US" sz="1800" spc="-10" dirty="0">
                          <a:effectLst/>
                        </a:rPr>
                        <a:t>70%)</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529590" marR="462280" indent="-66040">
                        <a:lnSpc>
                          <a:spcPct val="107000"/>
                        </a:lnSpc>
                        <a:spcBef>
                          <a:spcPts val="0"/>
                        </a:spcBef>
                        <a:spcAft>
                          <a:spcPts val="0"/>
                        </a:spcAft>
                      </a:pPr>
                      <a:r>
                        <a:rPr lang="en-US" sz="1800" spc="-10" dirty="0">
                          <a:effectLst/>
                        </a:rPr>
                        <a:t>Mixed</a:t>
                      </a:r>
                      <a:r>
                        <a:rPr lang="en-US" sz="1800" spc="-65" dirty="0">
                          <a:effectLst/>
                        </a:rPr>
                        <a:t> </a:t>
                      </a:r>
                      <a:r>
                        <a:rPr lang="en-US" sz="1800" spc="-10" dirty="0">
                          <a:effectLst/>
                        </a:rPr>
                        <a:t>Results</a:t>
                      </a:r>
                      <a:r>
                        <a:rPr lang="en-US" sz="1800" spc="-50" dirty="0">
                          <a:effectLst/>
                        </a:rPr>
                        <a:t> </a:t>
                      </a:r>
                      <a:r>
                        <a:rPr lang="en-US" sz="1800" spc="-10" dirty="0">
                          <a:effectLst/>
                        </a:rPr>
                        <a:t>Standards</a:t>
                      </a:r>
                      <a:r>
                        <a:rPr lang="en-US" sz="1800" spc="125" dirty="0">
                          <a:effectLst/>
                        </a:rPr>
                        <a:t> </a:t>
                      </a:r>
                      <a:r>
                        <a:rPr lang="en-US" sz="1800" spc="-10" dirty="0">
                          <a:effectLst/>
                        </a:rPr>
                        <a:t>(between</a:t>
                      </a:r>
                      <a:r>
                        <a:rPr lang="en-US" sz="1800" spc="-45" dirty="0">
                          <a:effectLst/>
                        </a:rPr>
                        <a:t> </a:t>
                      </a:r>
                      <a:r>
                        <a:rPr lang="en-US" sz="1800" spc="-5" dirty="0">
                          <a:effectLst/>
                        </a:rPr>
                        <a:t>50%</a:t>
                      </a:r>
                      <a:r>
                        <a:rPr lang="en-US" sz="1800" spc="-55" dirty="0">
                          <a:effectLst/>
                        </a:rPr>
                        <a:t> </a:t>
                      </a:r>
                      <a:r>
                        <a:rPr lang="en-US" sz="1800" dirty="0">
                          <a:effectLst/>
                        </a:rPr>
                        <a:t>–</a:t>
                      </a:r>
                      <a:r>
                        <a:rPr lang="en-US" sz="1800" spc="-35" dirty="0">
                          <a:effectLst/>
                        </a:rPr>
                        <a:t> </a:t>
                      </a:r>
                      <a:r>
                        <a:rPr lang="en-US" sz="1800" spc="-10" dirty="0">
                          <a:effectLst/>
                        </a:rPr>
                        <a:t>70%)</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98780" marR="396240" indent="77470">
                        <a:lnSpc>
                          <a:spcPct val="107000"/>
                        </a:lnSpc>
                        <a:spcBef>
                          <a:spcPts val="0"/>
                        </a:spcBef>
                        <a:spcAft>
                          <a:spcPts val="0"/>
                        </a:spcAft>
                      </a:pPr>
                      <a:r>
                        <a:rPr lang="en-US" sz="1800" spc="-10" dirty="0">
                          <a:effectLst/>
                        </a:rPr>
                        <a:t>Unsuccessful</a:t>
                      </a:r>
                      <a:r>
                        <a:rPr lang="en-US" sz="1800" spc="-115" dirty="0">
                          <a:effectLst/>
                        </a:rPr>
                        <a:t> </a:t>
                      </a:r>
                      <a:r>
                        <a:rPr lang="en-US" sz="1800" spc="-10" dirty="0">
                          <a:effectLst/>
                        </a:rPr>
                        <a:t>Standards</a:t>
                      </a:r>
                      <a:r>
                        <a:rPr lang="en-US" sz="1800" spc="175" dirty="0">
                          <a:effectLst/>
                        </a:rPr>
                        <a:t> </a:t>
                      </a:r>
                      <a:r>
                        <a:rPr lang="en-US" sz="1800" spc="-5" dirty="0">
                          <a:effectLst/>
                        </a:rPr>
                        <a:t>(less</a:t>
                      </a:r>
                      <a:r>
                        <a:rPr lang="en-US" sz="1800" spc="-30" dirty="0">
                          <a:effectLst/>
                        </a:rPr>
                        <a:t> </a:t>
                      </a:r>
                      <a:r>
                        <a:rPr lang="en-US" sz="1800" spc="-10" dirty="0">
                          <a:effectLst/>
                        </a:rPr>
                        <a:t>than</a:t>
                      </a:r>
                      <a:r>
                        <a:rPr lang="en-US" sz="1800" spc="-30" dirty="0">
                          <a:effectLst/>
                        </a:rPr>
                        <a:t> </a:t>
                      </a:r>
                      <a:r>
                        <a:rPr lang="en-US" sz="1800" dirty="0">
                          <a:effectLst/>
                        </a:rPr>
                        <a:t>or</a:t>
                      </a:r>
                      <a:r>
                        <a:rPr lang="en-US" sz="1800" spc="-45" dirty="0">
                          <a:effectLst/>
                        </a:rPr>
                        <a:t> </a:t>
                      </a:r>
                      <a:r>
                        <a:rPr lang="en-US" sz="1800" spc="-5" dirty="0">
                          <a:effectLst/>
                        </a:rPr>
                        <a:t>equal</a:t>
                      </a:r>
                      <a:r>
                        <a:rPr lang="en-US" sz="1800" spc="-40" dirty="0">
                          <a:effectLst/>
                        </a:rPr>
                        <a:t> </a:t>
                      </a:r>
                      <a:r>
                        <a:rPr lang="en-US" sz="1800" dirty="0">
                          <a:effectLst/>
                        </a:rPr>
                        <a:t>to</a:t>
                      </a:r>
                      <a:r>
                        <a:rPr lang="en-US" sz="1800" spc="-35" dirty="0">
                          <a:effectLst/>
                        </a:rPr>
                        <a:t> </a:t>
                      </a:r>
                      <a:r>
                        <a:rPr lang="en-US" sz="1800" spc="-10" dirty="0">
                          <a:effectLst/>
                        </a:rPr>
                        <a:t>50%)</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402568789"/>
                  </a:ext>
                </a:extLst>
              </a:tr>
              <a:tr h="228600">
                <a:tc>
                  <a:txBody>
                    <a:bodyPr/>
                    <a:lstStyle/>
                    <a:p>
                      <a:pPr marL="0" marR="0">
                        <a:lnSpc>
                          <a:spcPct val="107000"/>
                        </a:lnSpc>
                        <a:spcBef>
                          <a:spcPts val="0"/>
                        </a:spcBef>
                        <a:spcAft>
                          <a:spcPts val="0"/>
                        </a:spcAft>
                      </a:pPr>
                      <a:r>
                        <a:rPr lang="en-US" sz="2000" dirty="0">
                          <a:effectLst/>
                        </a:rPr>
                        <a:t> Determine theme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N/A</a:t>
                      </a:r>
                    </a:p>
                  </a:txBody>
                  <a:tcPr marL="0" marR="0"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2000" dirty="0">
                          <a:effectLst/>
                        </a:rPr>
                        <a:t> </a:t>
                      </a:r>
                      <a:r>
                        <a:rPr lang="en-US" sz="1800" dirty="0">
                          <a:effectLst/>
                        </a:rPr>
                        <a:t> Cite Textual Evidence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015470634"/>
                  </a:ext>
                </a:extLst>
              </a:tr>
            </a:tbl>
          </a:graphicData>
        </a:graphic>
      </p:graphicFrame>
      <p:graphicFrame>
        <p:nvGraphicFramePr>
          <p:cNvPr id="10" name="Table 9">
            <a:extLst>
              <a:ext uri="{FF2B5EF4-FFF2-40B4-BE49-F238E27FC236}">
                <a16:creationId xmlns:a16="http://schemas.microsoft.com/office/drawing/2014/main" id="{A196381A-F59A-1F12-C942-54EE8AD6599E}"/>
              </a:ext>
            </a:extLst>
          </p:cNvPr>
          <p:cNvGraphicFramePr>
            <a:graphicFrameLocks noGrp="1"/>
          </p:cNvGraphicFramePr>
          <p:nvPr>
            <p:extLst>
              <p:ext uri="{D42A27DB-BD31-4B8C-83A1-F6EECF244321}">
                <p14:modId xmlns:p14="http://schemas.microsoft.com/office/powerpoint/2010/main" val="3145615585"/>
              </p:ext>
            </p:extLst>
          </p:nvPr>
        </p:nvGraphicFramePr>
        <p:xfrm>
          <a:off x="1769137" y="4250952"/>
          <a:ext cx="8948186" cy="1411166"/>
        </p:xfrm>
        <a:graphic>
          <a:graphicData uri="http://schemas.openxmlformats.org/drawingml/2006/table">
            <a:tbl>
              <a:tblPr firstRow="1" firstCol="1" lastRow="1" lastCol="1" bandRow="1" bandCol="1">
                <a:tableStyleId>{6E25E649-3F16-4E02-A733-19D2CDBF48F0}</a:tableStyleId>
              </a:tblPr>
              <a:tblGrid>
                <a:gridCol w="4617314">
                  <a:extLst>
                    <a:ext uri="{9D8B030D-6E8A-4147-A177-3AD203B41FA5}">
                      <a16:colId xmlns:a16="http://schemas.microsoft.com/office/drawing/2014/main" val="3353490739"/>
                    </a:ext>
                  </a:extLst>
                </a:gridCol>
                <a:gridCol w="4330872">
                  <a:extLst>
                    <a:ext uri="{9D8B030D-6E8A-4147-A177-3AD203B41FA5}">
                      <a16:colId xmlns:a16="http://schemas.microsoft.com/office/drawing/2014/main" val="1880836238"/>
                    </a:ext>
                  </a:extLst>
                </a:gridCol>
              </a:tblGrid>
              <a:tr h="823670">
                <a:tc>
                  <a:txBody>
                    <a:bodyPr/>
                    <a:lstStyle/>
                    <a:p>
                      <a:pPr marL="388620" marR="388620" indent="236220">
                        <a:lnSpc>
                          <a:spcPct val="107000"/>
                        </a:lnSpc>
                        <a:spcBef>
                          <a:spcPts val="0"/>
                        </a:spcBef>
                        <a:spcAft>
                          <a:spcPts val="0"/>
                        </a:spcAft>
                      </a:pPr>
                      <a:r>
                        <a:rPr lang="en-US" sz="2000" spc="-5" dirty="0">
                          <a:effectLst/>
                        </a:rPr>
                        <a:t>List the question number(s) majority of the students answered correctly.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529590" marR="462280" indent="-66040">
                        <a:lnSpc>
                          <a:spcPct val="107000"/>
                        </a:lnSpc>
                        <a:spcBef>
                          <a:spcPts val="0"/>
                        </a:spcBef>
                        <a:spcAft>
                          <a:spcPts val="0"/>
                        </a:spcAft>
                      </a:pPr>
                      <a:r>
                        <a:rPr lang="en-US" sz="2000" spc="-10" dirty="0">
                          <a:effectLst/>
                        </a:rPr>
                        <a:t>List the question number(s) majority of the students answered incorrectly.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402568789"/>
                  </a:ext>
                </a:extLst>
              </a:tr>
              <a:tr h="447236">
                <a:tc>
                  <a:txBody>
                    <a:bodyPr/>
                    <a:lstStyle/>
                    <a:p>
                      <a:pPr marL="0" marR="0">
                        <a:lnSpc>
                          <a:spcPct val="107000"/>
                        </a:lnSpc>
                        <a:spcBef>
                          <a:spcPts val="0"/>
                        </a:spcBef>
                        <a:spcAft>
                          <a:spcPts val="0"/>
                        </a:spcAft>
                      </a:pPr>
                      <a:r>
                        <a:rPr lang="en-US" sz="2000" b="0" dirty="0">
                          <a:effectLst/>
                        </a:rPr>
                        <a:t> 1, 2, 4, 7, and 10</a:t>
                      </a:r>
                      <a:endParaRPr lang="en-US"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nSpc>
                          <a:spcPct val="107000"/>
                        </a:lnSpc>
                        <a:spcBef>
                          <a:spcPts val="0"/>
                        </a:spcBef>
                        <a:spcAft>
                          <a:spcPts val="0"/>
                        </a:spcAft>
                      </a:pPr>
                      <a:r>
                        <a:rPr lang="en-US" sz="2000" b="0" dirty="0">
                          <a:effectLst/>
                          <a:latin typeface="Calibri" panose="020F0502020204030204" pitchFamily="34" charset="0"/>
                          <a:ea typeface="Calibri" panose="020F0502020204030204" pitchFamily="34" charset="0"/>
                          <a:cs typeface="Times New Roman" panose="02020603050405020304" pitchFamily="18" charset="0"/>
                        </a:rPr>
                        <a:t>3, 5, 6, 8, and 9</a:t>
                      </a:r>
                    </a:p>
                  </a:txBody>
                  <a:tcPr marL="0" marR="0" marT="0" marB="0"/>
                </a:tc>
                <a:extLst>
                  <a:ext uri="{0D108BD9-81ED-4DB2-BD59-A6C34878D82A}">
                    <a16:rowId xmlns:a16="http://schemas.microsoft.com/office/drawing/2014/main" val="3015470634"/>
                  </a:ext>
                </a:extLst>
              </a:tr>
            </a:tbl>
          </a:graphicData>
        </a:graphic>
      </p:graphicFrame>
      <p:sp>
        <p:nvSpPr>
          <p:cNvPr id="11" name="TextBox 10">
            <a:extLst>
              <a:ext uri="{FF2B5EF4-FFF2-40B4-BE49-F238E27FC236}">
                <a16:creationId xmlns:a16="http://schemas.microsoft.com/office/drawing/2014/main" id="{EC6FF3A6-E5D2-0821-D95A-6A1496DC59F6}"/>
              </a:ext>
            </a:extLst>
          </p:cNvPr>
          <p:cNvSpPr txBox="1"/>
          <p:nvPr/>
        </p:nvSpPr>
        <p:spPr>
          <a:xfrm>
            <a:off x="559293" y="1109709"/>
            <a:ext cx="834501" cy="4431983"/>
          </a:xfrm>
          <a:prstGeom prst="rect">
            <a:avLst/>
          </a:prstGeom>
          <a:noFill/>
        </p:spPr>
        <p:txBody>
          <a:bodyPr wrap="square" rtlCol="0">
            <a:spAutoFit/>
          </a:bodyPr>
          <a:lstStyle/>
          <a:p>
            <a:pPr marL="342900" indent="-342900">
              <a:buAutoNum type="arabicPeriod"/>
            </a:pPr>
            <a:r>
              <a:rPr lang="en-US" sz="2400" dirty="0"/>
              <a:t> </a:t>
            </a:r>
          </a:p>
          <a:p>
            <a:pPr marL="342900" indent="-342900">
              <a:buAutoNum type="arabicPeriod"/>
            </a:pPr>
            <a:endParaRPr lang="en-US" sz="2400" dirty="0"/>
          </a:p>
          <a:p>
            <a:pPr marL="342900" indent="-342900">
              <a:buAutoNum type="arabicPeriod"/>
            </a:pPr>
            <a:endParaRPr lang="en-US" sz="2400" dirty="0"/>
          </a:p>
          <a:p>
            <a:pPr marL="342900" indent="-342900">
              <a:buAutoNum type="arabicPeriod"/>
            </a:pPr>
            <a:endParaRPr lang="en-US" sz="2400" dirty="0"/>
          </a:p>
          <a:p>
            <a:pPr marL="342900" indent="-342900">
              <a:buAutoNum type="arabicPeriod"/>
            </a:pPr>
            <a:endParaRPr lang="en-US" sz="2400" dirty="0"/>
          </a:p>
          <a:p>
            <a:pPr marL="342900" indent="-342900">
              <a:buAutoNum type="arabicPeriod"/>
            </a:pPr>
            <a:r>
              <a:rPr lang="en-US" sz="2400" dirty="0"/>
              <a:t> </a:t>
            </a:r>
          </a:p>
          <a:p>
            <a:pPr marL="342900" indent="-342900">
              <a:buAutoNum type="arabicPeriod"/>
            </a:pPr>
            <a:endParaRPr lang="en-US" sz="2400" dirty="0"/>
          </a:p>
          <a:p>
            <a:pPr marL="342900" indent="-342900">
              <a:buAutoNum type="arabicPeriod"/>
            </a:pPr>
            <a:endParaRPr lang="en-US" sz="2400" dirty="0"/>
          </a:p>
          <a:p>
            <a:pPr marL="342900" indent="-342900">
              <a:buAutoNum type="arabicPeriod"/>
            </a:pPr>
            <a:endParaRPr lang="en-US" sz="2400" dirty="0"/>
          </a:p>
          <a:p>
            <a:pPr marL="342900" indent="-342900">
              <a:buAutoNum type="arabicPeriod"/>
            </a:pPr>
            <a:endParaRPr lang="en-US" sz="2400" dirty="0"/>
          </a:p>
          <a:p>
            <a:pPr marL="342900" indent="-342900">
              <a:buAutoNum type="arabicPeriod"/>
            </a:pPr>
            <a:r>
              <a:rPr lang="en-US" sz="2400" dirty="0"/>
              <a:t> </a:t>
            </a:r>
          </a:p>
          <a:p>
            <a:pPr marL="342900" indent="-342900">
              <a:buAutoNum type="arabicPeriod"/>
            </a:pPr>
            <a:endParaRPr lang="en-US" dirty="0"/>
          </a:p>
        </p:txBody>
      </p:sp>
    </p:spTree>
    <p:extLst>
      <p:ext uri="{BB962C8B-B14F-4D97-AF65-F5344CB8AC3E}">
        <p14:creationId xmlns:p14="http://schemas.microsoft.com/office/powerpoint/2010/main" val="16326044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A86A9EC-640F-47FB-AA92-2851B3012347}"/>
              </a:ext>
            </a:extLst>
          </p:cNvPr>
          <p:cNvSpPr>
            <a:spLocks noGrp="1"/>
          </p:cNvSpPr>
          <p:nvPr>
            <p:ph type="title"/>
          </p:nvPr>
        </p:nvSpPr>
        <p:spPr/>
        <p:txBody>
          <a:bodyPr/>
          <a:lstStyle/>
          <a:p>
            <a:r>
              <a:rPr lang="en-US" dirty="0"/>
              <a:t>Step 3: Examine Trends and Identify Patterns</a:t>
            </a:r>
          </a:p>
        </p:txBody>
      </p:sp>
      <p:graphicFrame>
        <p:nvGraphicFramePr>
          <p:cNvPr id="8" name="Table 4">
            <a:extLst>
              <a:ext uri="{FF2B5EF4-FFF2-40B4-BE49-F238E27FC236}">
                <a16:creationId xmlns:a16="http://schemas.microsoft.com/office/drawing/2014/main" id="{9A8E8C2A-A8BD-45E2-9295-7C18164F12B0}"/>
              </a:ext>
            </a:extLst>
          </p:cNvPr>
          <p:cNvGraphicFramePr>
            <a:graphicFrameLocks/>
          </p:cNvGraphicFramePr>
          <p:nvPr>
            <p:extLst>
              <p:ext uri="{D42A27DB-BD31-4B8C-83A1-F6EECF244321}">
                <p14:modId xmlns:p14="http://schemas.microsoft.com/office/powerpoint/2010/main" val="1175292843"/>
              </p:ext>
            </p:extLst>
          </p:nvPr>
        </p:nvGraphicFramePr>
        <p:xfrm>
          <a:off x="1028700" y="2029852"/>
          <a:ext cx="10134600" cy="3792594"/>
        </p:xfrm>
        <a:graphic>
          <a:graphicData uri="http://schemas.openxmlformats.org/drawingml/2006/table">
            <a:tbl>
              <a:tblPr firstRow="1">
                <a:tableStyleId>{69012ECD-51FC-41F1-AA8D-1B2483CD663E}</a:tableStyleId>
              </a:tblPr>
              <a:tblGrid>
                <a:gridCol w="2026920">
                  <a:extLst>
                    <a:ext uri="{9D8B030D-6E8A-4147-A177-3AD203B41FA5}">
                      <a16:colId xmlns:a16="http://schemas.microsoft.com/office/drawing/2014/main" val="1689330750"/>
                    </a:ext>
                  </a:extLst>
                </a:gridCol>
                <a:gridCol w="2026920">
                  <a:extLst>
                    <a:ext uri="{9D8B030D-6E8A-4147-A177-3AD203B41FA5}">
                      <a16:colId xmlns:a16="http://schemas.microsoft.com/office/drawing/2014/main" val="2660631934"/>
                    </a:ext>
                  </a:extLst>
                </a:gridCol>
                <a:gridCol w="2026920">
                  <a:extLst>
                    <a:ext uri="{9D8B030D-6E8A-4147-A177-3AD203B41FA5}">
                      <a16:colId xmlns:a16="http://schemas.microsoft.com/office/drawing/2014/main" val="3909717689"/>
                    </a:ext>
                  </a:extLst>
                </a:gridCol>
                <a:gridCol w="2026920">
                  <a:extLst>
                    <a:ext uri="{9D8B030D-6E8A-4147-A177-3AD203B41FA5}">
                      <a16:colId xmlns:a16="http://schemas.microsoft.com/office/drawing/2014/main" val="1603189107"/>
                    </a:ext>
                  </a:extLst>
                </a:gridCol>
                <a:gridCol w="2026920">
                  <a:extLst>
                    <a:ext uri="{9D8B030D-6E8A-4147-A177-3AD203B41FA5}">
                      <a16:colId xmlns:a16="http://schemas.microsoft.com/office/drawing/2014/main" val="1897606603"/>
                    </a:ext>
                  </a:extLst>
                </a:gridCol>
              </a:tblGrid>
              <a:tr h="738057">
                <a:tc>
                  <a:txBody>
                    <a:bodyPr/>
                    <a:lstStyle/>
                    <a:p>
                      <a:endParaRPr lang="en-US" sz="2400" dirty="0">
                        <a:latin typeface="+mn-lt"/>
                        <a:cs typeface="Biome Light" panose="020B0303030204020804" pitchFamily="34" charset="0"/>
                      </a:endParaRPr>
                    </a:p>
                  </a:txBody>
                  <a:tcPr anchor="ctr">
                    <a:lnL w="6350" cap="flat" cmpd="sng" algn="ctr">
                      <a:noFill/>
                      <a:prstDash val="solid"/>
                      <a:miter lim="800000"/>
                    </a:lnL>
                    <a:lnR>
                      <a:noFill/>
                    </a:lnR>
                    <a:lnT w="6350" cap="flat" cmpd="sng" algn="ctr">
                      <a:noFill/>
                      <a:prstDash val="solid"/>
                      <a:miter lim="800000"/>
                    </a:lnT>
                    <a:lnB w="381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solidFill>
                            <a:schemeClr val="tx1"/>
                          </a:solidFill>
                          <a:latin typeface="+mn-lt"/>
                          <a:cs typeface="Biome Light" panose="020B0303030204020804" pitchFamily="34" charset="0"/>
                        </a:rPr>
                        <a:t>1</a:t>
                      </a:r>
                      <a:r>
                        <a:rPr lang="en-US" sz="2000" baseline="30000" dirty="0">
                          <a:solidFill>
                            <a:schemeClr val="tx1"/>
                          </a:solidFill>
                          <a:latin typeface="+mn-lt"/>
                          <a:cs typeface="Biome Light" panose="020B0303030204020804" pitchFamily="34" charset="0"/>
                        </a:rPr>
                        <a:t>st</a:t>
                      </a:r>
                      <a:r>
                        <a:rPr lang="en-US" sz="2000" dirty="0">
                          <a:solidFill>
                            <a:schemeClr val="tx1"/>
                          </a:solidFill>
                          <a:latin typeface="+mn-lt"/>
                          <a:cs typeface="Biome Light" panose="020B0303030204020804" pitchFamily="34" charset="0"/>
                        </a:rPr>
                        <a:t> Period</a:t>
                      </a:r>
                    </a:p>
                  </a:txBody>
                  <a:tcPr anchor="ctr">
                    <a:lnL>
                      <a:noFill/>
                    </a:lnL>
                    <a:lnR>
                      <a:noFill/>
                    </a:lnR>
                    <a:lnT w="6350" cap="flat" cmpd="sng" algn="ctr">
                      <a:noFill/>
                      <a:prstDash val="solid"/>
                      <a:miter lim="800000"/>
                    </a:lnT>
                    <a:lnB w="381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solidFill>
                            <a:schemeClr val="tx1"/>
                          </a:solidFill>
                          <a:latin typeface="+mn-lt"/>
                          <a:cs typeface="Biome Light" panose="020B0303030204020804" pitchFamily="34" charset="0"/>
                        </a:rPr>
                        <a:t>2</a:t>
                      </a:r>
                      <a:r>
                        <a:rPr lang="en-US" sz="2000" baseline="30000" dirty="0">
                          <a:solidFill>
                            <a:schemeClr val="tx1"/>
                          </a:solidFill>
                          <a:latin typeface="+mn-lt"/>
                          <a:cs typeface="Biome Light" panose="020B0303030204020804" pitchFamily="34" charset="0"/>
                        </a:rPr>
                        <a:t>nd</a:t>
                      </a:r>
                      <a:r>
                        <a:rPr lang="en-US" sz="2000" dirty="0">
                          <a:solidFill>
                            <a:schemeClr val="tx1"/>
                          </a:solidFill>
                          <a:latin typeface="+mn-lt"/>
                          <a:cs typeface="Biome Light" panose="020B0303030204020804" pitchFamily="34" charset="0"/>
                        </a:rPr>
                        <a:t> Period</a:t>
                      </a:r>
                    </a:p>
                  </a:txBody>
                  <a:tcPr anchor="ctr">
                    <a:lnL>
                      <a:noFill/>
                    </a:lnL>
                    <a:lnR>
                      <a:noFill/>
                    </a:lnR>
                    <a:lnT w="6350" cap="flat" cmpd="sng" algn="ctr">
                      <a:noFill/>
                      <a:prstDash val="solid"/>
                      <a:miter lim="800000"/>
                    </a:lnT>
                    <a:lnB w="381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solidFill>
                            <a:schemeClr val="tx1"/>
                          </a:solidFill>
                          <a:latin typeface="+mn-lt"/>
                          <a:cs typeface="Biome Light" panose="020B0303030204020804" pitchFamily="34" charset="0"/>
                        </a:rPr>
                        <a:t>3</a:t>
                      </a:r>
                      <a:r>
                        <a:rPr lang="en-US" sz="2000" baseline="30000" dirty="0">
                          <a:solidFill>
                            <a:schemeClr val="tx1"/>
                          </a:solidFill>
                          <a:latin typeface="+mn-lt"/>
                          <a:cs typeface="Biome Light" panose="020B0303030204020804" pitchFamily="34" charset="0"/>
                        </a:rPr>
                        <a:t>rd</a:t>
                      </a:r>
                      <a:r>
                        <a:rPr lang="en-US" sz="2000" dirty="0">
                          <a:solidFill>
                            <a:schemeClr val="tx1"/>
                          </a:solidFill>
                          <a:latin typeface="+mn-lt"/>
                          <a:cs typeface="Biome Light" panose="020B0303030204020804" pitchFamily="34" charset="0"/>
                        </a:rPr>
                        <a:t> Period</a:t>
                      </a:r>
                    </a:p>
                  </a:txBody>
                  <a:tcPr anchor="ctr">
                    <a:lnL>
                      <a:noFill/>
                    </a:lnL>
                    <a:lnR>
                      <a:noFill/>
                    </a:lnR>
                    <a:lnT w="6350" cap="flat" cmpd="sng" algn="ctr">
                      <a:noFill/>
                      <a:prstDash val="solid"/>
                      <a:miter lim="800000"/>
                    </a:lnT>
                    <a:lnB w="381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solidFill>
                            <a:schemeClr val="tx1"/>
                          </a:solidFill>
                          <a:latin typeface="+mn-lt"/>
                          <a:cs typeface="Biome Light" panose="020B0303030204020804" pitchFamily="34" charset="0"/>
                        </a:rPr>
                        <a:t>4</a:t>
                      </a:r>
                      <a:r>
                        <a:rPr lang="en-US" sz="2000" baseline="30000" dirty="0">
                          <a:solidFill>
                            <a:schemeClr val="tx1"/>
                          </a:solidFill>
                          <a:latin typeface="+mn-lt"/>
                          <a:cs typeface="Biome Light" panose="020B0303030204020804" pitchFamily="34" charset="0"/>
                        </a:rPr>
                        <a:t>th</a:t>
                      </a:r>
                      <a:r>
                        <a:rPr lang="en-US" sz="2000" dirty="0">
                          <a:solidFill>
                            <a:schemeClr val="tx1"/>
                          </a:solidFill>
                          <a:latin typeface="+mn-lt"/>
                          <a:cs typeface="Biome Light" panose="020B0303030204020804" pitchFamily="34" charset="0"/>
                        </a:rPr>
                        <a:t> Period</a:t>
                      </a:r>
                    </a:p>
                  </a:txBody>
                  <a:tcPr anchor="ctr">
                    <a:lnL>
                      <a:noFill/>
                    </a:lnL>
                    <a:lnR w="6350" cap="flat" cmpd="sng" algn="ctr">
                      <a:noFill/>
                      <a:prstDash val="solid"/>
                      <a:miter lim="800000"/>
                    </a:lnR>
                    <a:lnT w="6350" cap="flat" cmpd="sng" algn="ctr">
                      <a:noFill/>
                      <a:prstDash val="solid"/>
                      <a:miter lim="800000"/>
                    </a:lnT>
                    <a:lnB w="381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79928716"/>
                  </a:ext>
                </a:extLst>
              </a:tr>
              <a:tr h="747898">
                <a:tc>
                  <a:txBody>
                    <a:bodyPr/>
                    <a:lstStyle/>
                    <a:p>
                      <a:r>
                        <a:rPr lang="en-US" sz="2000" b="1" dirty="0">
                          <a:solidFill>
                            <a:schemeClr val="tx1"/>
                          </a:solidFill>
                        </a:rPr>
                        <a:t>Strengths</a:t>
                      </a:r>
                      <a:endParaRPr lang="en-US" sz="2000" b="1" dirty="0">
                        <a:solidFill>
                          <a:schemeClr val="tx1"/>
                        </a:solidFill>
                        <a:latin typeface="+mn-lt"/>
                        <a:cs typeface="Biome Light" panose="020B0303030204020804"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solidFill>
                        <a:schemeClr val="accent2"/>
                      </a:solidFill>
                      <a:prstDash val="solid"/>
                      <a:round/>
                      <a:headEnd type="none" w="med" len="med"/>
                      <a:tailEnd type="none" w="med" len="med"/>
                    </a:lnT>
                    <a:lnB w="19050" cap="flat" cmpd="sng" algn="ctr">
                      <a:solidFill>
                        <a:schemeClr val="accent4"/>
                      </a:solidFill>
                      <a:prstDash val="solid"/>
                      <a:round/>
                      <a:headEnd type="none" w="med" len="med"/>
                      <a:tailEnd type="none" w="med" len="med"/>
                    </a:lnB>
                  </a:tcPr>
                </a:tc>
                <a:tc>
                  <a:txBody>
                    <a:bodyPr/>
                    <a:lstStyle/>
                    <a:p>
                      <a:pPr algn="ctr"/>
                      <a:r>
                        <a:rPr lang="en-US" sz="2000" dirty="0">
                          <a:solidFill>
                            <a:schemeClr val="tx1"/>
                          </a:solidFill>
                          <a:latin typeface="+mn-lt"/>
                          <a:cs typeface="Biome Light" panose="020B0303030204020804" pitchFamily="34" charset="0"/>
                        </a:rPr>
                        <a:t>Determining Theme or Central Idea </a:t>
                      </a:r>
                    </a:p>
                  </a:txBody>
                  <a:tcPr anchor="ctr">
                    <a:lnL w="28575" cap="flat" cmpd="sng" algn="ctr">
                      <a:noFill/>
                      <a:prstDash val="solid"/>
                      <a:round/>
                      <a:headEnd type="none" w="med" len="med"/>
                      <a:tailEnd type="none" w="med" len="med"/>
                    </a:lnL>
                    <a:lnT w="38100" cap="flat" cmpd="sng" algn="ctr">
                      <a:solidFill>
                        <a:schemeClr val="accent2"/>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a:r>
                        <a:rPr lang="en-US" sz="2000" dirty="0">
                          <a:solidFill>
                            <a:schemeClr val="tx1"/>
                          </a:solidFill>
                          <a:latin typeface="+mn-lt"/>
                          <a:cs typeface="Biome Light" panose="020B0303030204020804" pitchFamily="34" charset="0"/>
                        </a:rPr>
                        <a:t>Citing Textual Evidence</a:t>
                      </a:r>
                    </a:p>
                  </a:txBody>
                  <a:tcPr anchor="ctr">
                    <a:lnT w="38100" cap="flat" cmpd="sng" algn="ctr">
                      <a:solidFill>
                        <a:schemeClr val="accent2"/>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a:r>
                        <a:rPr lang="en-US" sz="2000" dirty="0">
                          <a:solidFill>
                            <a:schemeClr val="tx1"/>
                          </a:solidFill>
                          <a:latin typeface="+mn-lt"/>
                          <a:cs typeface="Biome Light" panose="020B0303030204020804" pitchFamily="34" charset="0"/>
                        </a:rPr>
                        <a:t>Determining Theme or Central Idea </a:t>
                      </a:r>
                    </a:p>
                  </a:txBody>
                  <a:tcPr anchor="ctr">
                    <a:lnT w="38100" cap="flat" cmpd="sng" algn="ctr">
                      <a:solidFill>
                        <a:schemeClr val="accent2"/>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a:r>
                        <a:rPr lang="en-US" sz="2000" dirty="0">
                          <a:solidFill>
                            <a:schemeClr val="tx1"/>
                          </a:solidFill>
                          <a:latin typeface="+mn-lt"/>
                          <a:cs typeface="Biome Light" panose="020B0303030204020804" pitchFamily="34" charset="0"/>
                        </a:rPr>
                        <a:t>Determining Theme or Central Idea </a:t>
                      </a:r>
                    </a:p>
                  </a:txBody>
                  <a:tcPr anchor="ctr">
                    <a:lnR w="6350" cap="flat" cmpd="sng" algn="ctr">
                      <a:noFill/>
                      <a:prstDash val="solid"/>
                      <a:round/>
                      <a:headEnd type="none" w="med" len="med"/>
                      <a:tailEnd type="none" w="med" len="med"/>
                    </a:lnR>
                    <a:lnT w="38100" cap="flat" cmpd="sng" algn="ctr">
                      <a:solidFill>
                        <a:schemeClr val="accent2"/>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760208656"/>
                  </a:ext>
                </a:extLst>
              </a:tr>
              <a:tr h="747898">
                <a:tc>
                  <a:txBody>
                    <a:bodyPr/>
                    <a:lstStyle/>
                    <a:p>
                      <a:r>
                        <a:rPr lang="en-US" sz="2000" b="1" dirty="0">
                          <a:solidFill>
                            <a:schemeClr val="tx1"/>
                          </a:solidFill>
                        </a:rPr>
                        <a:t>Needs Improvement</a:t>
                      </a:r>
                      <a:endParaRPr lang="en-US" sz="2000" b="1" dirty="0">
                        <a:solidFill>
                          <a:schemeClr val="tx1"/>
                        </a:solidFill>
                        <a:latin typeface="+mn-lt"/>
                        <a:cs typeface="Biome Light" panose="020B0303030204020804"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9050" cap="flat" cmpd="sng" algn="ctr">
                      <a:solidFill>
                        <a:schemeClr val="accent4"/>
                      </a:solidFill>
                      <a:prstDash val="solid"/>
                      <a:round/>
                      <a:headEnd type="none" w="med" len="med"/>
                      <a:tailEnd type="none" w="med" len="med"/>
                    </a:lnT>
                    <a:lnB w="19050" cap="flat" cmpd="sng" algn="ctr">
                      <a:solidFill>
                        <a:schemeClr val="accent4"/>
                      </a:solidFill>
                      <a:prstDash val="solid"/>
                      <a:round/>
                      <a:headEnd type="none" w="med" len="med"/>
                      <a:tailEnd type="none" w="med" len="med"/>
                    </a:lnB>
                  </a:tcPr>
                </a:tc>
                <a:tc>
                  <a:txBody>
                    <a:bodyPr/>
                    <a:lstStyle/>
                    <a:p>
                      <a:pPr algn="ctr"/>
                      <a:r>
                        <a:rPr lang="en-US" sz="2000" dirty="0">
                          <a:solidFill>
                            <a:schemeClr val="tx1"/>
                          </a:solidFill>
                          <a:latin typeface="+mn-lt"/>
                          <a:cs typeface="Biome Light" panose="020B0303030204020804" pitchFamily="34" charset="0"/>
                        </a:rPr>
                        <a:t>Citing Textual Evidence</a:t>
                      </a:r>
                    </a:p>
                  </a:txBody>
                  <a:tcPr anchor="ctr">
                    <a:lnL w="28575" cap="flat" cmpd="sng" algn="ctr">
                      <a:no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a:r>
                        <a:rPr lang="en-US" sz="2000" dirty="0">
                          <a:solidFill>
                            <a:schemeClr val="tx1"/>
                          </a:solidFill>
                          <a:latin typeface="+mn-lt"/>
                          <a:cs typeface="Biome Light" panose="020B0303030204020804" pitchFamily="34" charset="0"/>
                        </a:rPr>
                        <a:t>Vocabulary</a:t>
                      </a:r>
                    </a:p>
                  </a:txBody>
                  <a:tcPr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a:r>
                        <a:rPr lang="en-US" sz="2000" dirty="0">
                          <a:solidFill>
                            <a:schemeClr val="tx1"/>
                          </a:solidFill>
                          <a:latin typeface="+mn-lt"/>
                          <a:cs typeface="Biome Light" panose="020B0303030204020804" pitchFamily="34" charset="0"/>
                        </a:rPr>
                        <a:t>Analyzing Thematic Development of a Text </a:t>
                      </a:r>
                    </a:p>
                  </a:txBody>
                  <a:tcPr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a:r>
                        <a:rPr lang="en-US" sz="2000" dirty="0">
                          <a:solidFill>
                            <a:schemeClr val="tx1"/>
                          </a:solidFill>
                          <a:latin typeface="+mn-lt"/>
                          <a:cs typeface="Biome Light" panose="020B0303030204020804" pitchFamily="34" charset="0"/>
                        </a:rPr>
                        <a:t>Citing Textual Evidence </a:t>
                      </a:r>
                    </a:p>
                  </a:txBody>
                  <a:tcPr anchor="ctr">
                    <a:lnR w="635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3634243071"/>
                  </a:ext>
                </a:extLst>
              </a:tr>
              <a:tr h="738057">
                <a:tc>
                  <a:txBody>
                    <a:bodyPr/>
                    <a:lstStyle/>
                    <a:p>
                      <a:endParaRPr lang="en-US" sz="2000" dirty="0">
                        <a:solidFill>
                          <a:schemeClr val="accent2">
                            <a:lumMod val="50000"/>
                          </a:schemeClr>
                        </a:solidFill>
                        <a:latin typeface="+mn-lt"/>
                        <a:cs typeface="Biome Light" panose="020B0303030204020804"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9050" cap="flat" cmpd="sng" algn="ctr">
                      <a:solidFill>
                        <a:schemeClr val="accent4"/>
                      </a:solidFill>
                      <a:prstDash val="solid"/>
                      <a:round/>
                      <a:headEnd type="none" w="med" len="med"/>
                      <a:tailEnd type="none" w="med" len="med"/>
                    </a:lnT>
                    <a:lnB w="28575" cap="flat" cmpd="sng" algn="ctr">
                      <a:noFill/>
                      <a:prstDash val="solid"/>
                      <a:round/>
                      <a:headEnd type="none" w="med" len="med"/>
                      <a:tailEnd type="none" w="med" len="med"/>
                    </a:lnB>
                  </a:tcPr>
                </a:tc>
                <a:tc>
                  <a:txBody>
                    <a:bodyPr/>
                    <a:lstStyle/>
                    <a:p>
                      <a:pPr algn="ctr"/>
                      <a:endParaRPr lang="en-US" sz="1800" dirty="0">
                        <a:solidFill>
                          <a:schemeClr val="accent2">
                            <a:lumMod val="50000"/>
                          </a:schemeClr>
                        </a:solidFill>
                        <a:latin typeface="+mn-lt"/>
                        <a:cs typeface="Biome Light" panose="020B0303030204020804" pitchFamily="34" charset="0"/>
                      </a:endParaRPr>
                    </a:p>
                  </a:txBody>
                  <a:tcPr anchor="ctr">
                    <a:lnL w="28575" cap="flat" cmpd="sng" algn="ctr">
                      <a:no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tcPr>
                </a:tc>
                <a:tc>
                  <a:txBody>
                    <a:bodyPr/>
                    <a:lstStyle/>
                    <a:p>
                      <a:pPr algn="ctr"/>
                      <a:endParaRPr lang="en-US" sz="1800" dirty="0">
                        <a:solidFill>
                          <a:schemeClr val="accent2">
                            <a:lumMod val="50000"/>
                          </a:schemeClr>
                        </a:solidFill>
                        <a:latin typeface="+mn-lt"/>
                        <a:cs typeface="Biome Light" panose="020B0303030204020804" pitchFamily="34" charset="0"/>
                      </a:endParaRPr>
                    </a:p>
                  </a:txBody>
                  <a:tcPr anchor="ctr">
                    <a:lnT w="1270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tcPr>
                </a:tc>
                <a:tc>
                  <a:txBody>
                    <a:bodyPr/>
                    <a:lstStyle/>
                    <a:p>
                      <a:pPr algn="ctr"/>
                      <a:endParaRPr lang="en-US" sz="1800" dirty="0">
                        <a:solidFill>
                          <a:schemeClr val="accent2">
                            <a:lumMod val="50000"/>
                          </a:schemeClr>
                        </a:solidFill>
                        <a:latin typeface="+mn-lt"/>
                        <a:cs typeface="Biome Light" panose="020B0303030204020804" pitchFamily="34" charset="0"/>
                      </a:endParaRPr>
                    </a:p>
                  </a:txBody>
                  <a:tcPr anchor="ctr">
                    <a:lnT w="1270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tcPr>
                </a:tc>
                <a:tc>
                  <a:txBody>
                    <a:bodyPr/>
                    <a:lstStyle/>
                    <a:p>
                      <a:pPr algn="ctr"/>
                      <a:endParaRPr lang="en-US" sz="1800" dirty="0">
                        <a:solidFill>
                          <a:schemeClr val="accent2">
                            <a:lumMod val="50000"/>
                          </a:schemeClr>
                        </a:solidFill>
                        <a:latin typeface="+mn-lt"/>
                        <a:cs typeface="Biome Light" panose="020B0303030204020804" pitchFamily="34" charset="0"/>
                      </a:endParaRPr>
                    </a:p>
                  </a:txBody>
                  <a:tcPr anchor="ctr">
                    <a:lnR w="635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tcPr>
                </a:tc>
                <a:extLst>
                  <a:ext uri="{0D108BD9-81ED-4DB2-BD59-A6C34878D82A}">
                    <a16:rowId xmlns:a16="http://schemas.microsoft.com/office/drawing/2014/main" val="4049425919"/>
                  </a:ext>
                </a:extLst>
              </a:tr>
            </a:tbl>
          </a:graphicData>
        </a:graphic>
      </p:graphicFrame>
    </p:spTree>
    <p:extLst>
      <p:ext uri="{BB962C8B-B14F-4D97-AF65-F5344CB8AC3E}">
        <p14:creationId xmlns:p14="http://schemas.microsoft.com/office/powerpoint/2010/main" val="25754214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1EF53E3-F88C-4203-A489-8C9D57513DF6}"/>
              </a:ext>
            </a:extLst>
          </p:cNvPr>
          <p:cNvSpPr>
            <a:spLocks noGrp="1"/>
          </p:cNvSpPr>
          <p:nvPr>
            <p:ph type="title"/>
          </p:nvPr>
        </p:nvSpPr>
        <p:spPr>
          <a:xfrm>
            <a:off x="500601" y="323419"/>
            <a:ext cx="8519111" cy="830997"/>
          </a:xfrm>
        </p:spPr>
        <p:txBody>
          <a:bodyPr/>
          <a:lstStyle/>
          <a:p>
            <a:r>
              <a:rPr lang="en-US" dirty="0"/>
              <a:t>Step 3: Examine Trends and Identify Patterns</a:t>
            </a:r>
          </a:p>
        </p:txBody>
      </p:sp>
      <p:pic>
        <p:nvPicPr>
          <p:cNvPr id="4" name="Picture Placeholder 3" descr="close up of building">
            <a:extLst>
              <a:ext uri="{FF2B5EF4-FFF2-40B4-BE49-F238E27FC236}">
                <a16:creationId xmlns:a16="http://schemas.microsoft.com/office/drawing/2014/main" id="{5EAB7860-C105-46A8-8B51-C886DCFAB528}"/>
              </a:ext>
            </a:extLst>
          </p:cNvPr>
          <p:cNvPicPr>
            <a:picLocks noGrp="1" noChangeAspect="1"/>
          </p:cNvPicPr>
          <p:nvPr>
            <p:ph type="pic" sz="quarter" idx="13"/>
          </p:nvPr>
        </p:nvPicPr>
        <p:blipFill>
          <a:blip r:embed="rId2"/>
          <a:srcRect l="22544" r="22544"/>
          <a:stretch>
            <a:fillRect/>
          </a:stretch>
        </p:blipFill>
        <p:spPr>
          <a:xfrm>
            <a:off x="8942126" y="-60283"/>
            <a:ext cx="2873558" cy="3489283"/>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2" name="TextBox 1">
            <a:extLst>
              <a:ext uri="{FF2B5EF4-FFF2-40B4-BE49-F238E27FC236}">
                <a16:creationId xmlns:a16="http://schemas.microsoft.com/office/drawing/2014/main" id="{B0EA4A25-4FF9-62F3-D63D-18082C1106F4}"/>
              </a:ext>
            </a:extLst>
          </p:cNvPr>
          <p:cNvSpPr txBox="1"/>
          <p:nvPr/>
        </p:nvSpPr>
        <p:spPr>
          <a:xfrm>
            <a:off x="305538" y="1917896"/>
            <a:ext cx="8217025" cy="4801314"/>
          </a:xfrm>
          <a:prstGeom prst="rect">
            <a:avLst/>
          </a:prstGeom>
          <a:noFill/>
        </p:spPr>
        <p:txBody>
          <a:bodyPr wrap="square" rtlCol="0">
            <a:spAutoFit/>
          </a:bodyPr>
          <a:lstStyle/>
          <a:p>
            <a:pPr marR="217805" lvl="0">
              <a:spcBef>
                <a:spcPts val="5"/>
              </a:spcBef>
              <a:spcAft>
                <a:spcPts val="0"/>
              </a:spcAft>
            </a:pPr>
            <a:r>
              <a:rPr lang="en-US" sz="2400" i="1" spc="-5" dirty="0">
                <a:effectLst/>
                <a:latin typeface="Times New Roman" panose="02020603050405020304" pitchFamily="18" charset="0"/>
                <a:ea typeface="Calibri" panose="020F0502020204030204" pitchFamily="34" charset="0"/>
                <a:cs typeface="Times New Roman" panose="02020603050405020304" pitchFamily="18" charset="0"/>
              </a:rPr>
              <a:t>2. </a:t>
            </a:r>
            <a:r>
              <a:rPr lang="en-US" sz="2400" spc="-5" dirty="0">
                <a:solidFill>
                  <a:schemeClr val="bg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What</a:t>
            </a:r>
            <a:r>
              <a:rPr lang="en-US" sz="2400" spc="-20" dirty="0">
                <a:solidFill>
                  <a:schemeClr val="bg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spc="-5" dirty="0">
                <a:solidFill>
                  <a:schemeClr val="bg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instructional </a:t>
            </a:r>
            <a:r>
              <a:rPr lang="en-US" sz="2400" spc="-15" dirty="0">
                <a:solidFill>
                  <a:schemeClr val="bg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factors</a:t>
            </a:r>
            <a:r>
              <a:rPr lang="en-US" sz="2400" spc="-20" dirty="0">
                <a:solidFill>
                  <a:schemeClr val="bg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spc="-5" dirty="0">
                <a:solidFill>
                  <a:schemeClr val="bg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might</a:t>
            </a:r>
            <a:r>
              <a:rPr lang="en-US" sz="2400" spc="-15" dirty="0">
                <a:solidFill>
                  <a:schemeClr val="bg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have</a:t>
            </a:r>
            <a:r>
              <a:rPr lang="en-US" sz="2400" spc="-10" dirty="0">
                <a:solidFill>
                  <a:schemeClr val="bg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contributed</a:t>
            </a:r>
          </a:p>
          <a:p>
            <a:pPr marR="217805" lvl="0">
              <a:spcBef>
                <a:spcPts val="5"/>
              </a:spcBef>
              <a:spcAft>
                <a:spcPts val="0"/>
              </a:spcAft>
            </a:pPr>
            <a:r>
              <a:rPr lang="en-US" sz="2400" spc="-10" dirty="0">
                <a:solidFill>
                  <a:schemeClr val="bg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to </a:t>
            </a:r>
            <a:r>
              <a:rPr lang="en-US" sz="2400" spc="-5" dirty="0">
                <a:solidFill>
                  <a:schemeClr val="bg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the</a:t>
            </a:r>
            <a:r>
              <a:rPr lang="en-US" sz="2400" spc="-10" dirty="0">
                <a:solidFill>
                  <a:schemeClr val="bg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pa</a:t>
            </a:r>
            <a:r>
              <a:rPr lang="en-US" sz="2400" spc="-15" dirty="0">
                <a:solidFill>
                  <a:schemeClr val="bg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tt</a:t>
            </a:r>
            <a:r>
              <a:rPr lang="en-US" sz="2400" spc="-10" dirty="0">
                <a:solidFill>
                  <a:schemeClr val="bg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erns</a:t>
            </a:r>
            <a:r>
              <a:rPr lang="en-US" sz="2400" spc="-15" dirty="0">
                <a:solidFill>
                  <a:schemeClr val="bg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a:solidFill>
                  <a:schemeClr val="bg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of</a:t>
            </a:r>
            <a:r>
              <a:rPr lang="en-US" sz="2400" spc="-10" dirty="0">
                <a:solidFill>
                  <a:schemeClr val="bg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student</a:t>
            </a:r>
            <a:r>
              <a:rPr lang="en-US" sz="2400" spc="-20" dirty="0">
                <a:solidFill>
                  <a:schemeClr val="bg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spc="-10" dirty="0">
                <a:solidFill>
                  <a:schemeClr val="bg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performance</a:t>
            </a:r>
            <a:r>
              <a:rPr lang="en-US" sz="2400" spc="-5" dirty="0">
                <a:solidFill>
                  <a:schemeClr val="bg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a:solidFill>
                  <a:schemeClr val="bg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on </a:t>
            </a:r>
            <a:r>
              <a:rPr lang="en-US" sz="2400" spc="-5" dirty="0">
                <a:solidFill>
                  <a:schemeClr val="bg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these assessments? </a:t>
            </a:r>
            <a:r>
              <a:rPr lang="en-US" sz="2400" i="1" spc="-5" dirty="0">
                <a:effectLst/>
                <a:latin typeface="Times New Roman" panose="02020603050405020304" pitchFamily="18" charset="0"/>
                <a:ea typeface="Calibri" panose="020F0502020204030204" pitchFamily="34" charset="0"/>
                <a:cs typeface="Times New Roman" panose="02020603050405020304" pitchFamily="18" charset="0"/>
              </a:rPr>
              <a:t>(ex. was there a class disruption/drill, were many students or the teacher absent, did you try a different </a:t>
            </a:r>
            <a:r>
              <a:rPr lang="en-US" sz="2400" i="1" spc="-5" dirty="0">
                <a:latin typeface="Times New Roman" panose="02020603050405020304" pitchFamily="18" charset="0"/>
                <a:ea typeface="Calibri" panose="020F0502020204030204" pitchFamily="34" charset="0"/>
                <a:cs typeface="Times New Roman" panose="02020603050405020304" pitchFamily="18" charset="0"/>
              </a:rPr>
              <a:t>strategy with one class, </a:t>
            </a:r>
            <a:r>
              <a:rPr lang="en-US" sz="2400" i="1" spc="-5" dirty="0">
                <a:effectLst/>
                <a:latin typeface="Times New Roman" panose="02020603050405020304" pitchFamily="18" charset="0"/>
                <a:ea typeface="Calibri" panose="020F0502020204030204" pitchFamily="34" charset="0"/>
                <a:cs typeface="Times New Roman" panose="02020603050405020304" pitchFamily="18" charset="0"/>
              </a:rPr>
              <a:t>etc.)</a:t>
            </a:r>
            <a:endParaRPr lang="en-US" sz="2400" i="1" dirty="0">
              <a:effectLst/>
              <a:latin typeface="Calibri" panose="020F0502020204030204" pitchFamily="34" charset="0"/>
              <a:ea typeface="Calibri" panose="020F0502020204030204" pitchFamily="34" charset="0"/>
              <a:cs typeface="Times New Roman" panose="02020603050405020304" pitchFamily="18" charset="0"/>
            </a:endParaRPr>
          </a:p>
          <a:p>
            <a:pPr marR="217805" lvl="0">
              <a:spcBef>
                <a:spcPts val="5"/>
              </a:spcBef>
              <a:spcAft>
                <a:spcPts val="0"/>
              </a:spcAft>
            </a:pPr>
            <a:r>
              <a:rPr lang="en-US" sz="2400" i="1" dirty="0">
                <a:effectLst/>
                <a:latin typeface="Times New Roman" panose="02020603050405020304" pitchFamily="18" charset="0"/>
                <a:ea typeface="Calibri Light" panose="020F0302020204030204" pitchFamily="34" charset="0"/>
                <a:cs typeface="Times New Roman" panose="02020603050405020304" pitchFamily="18" charset="0"/>
              </a:rPr>
              <a:t>3</a:t>
            </a:r>
            <a:r>
              <a:rPr lang="en-US" sz="2400" dirty="0">
                <a:solidFill>
                  <a:schemeClr val="bg2">
                    <a:lumMod val="50000"/>
                  </a:schemeClr>
                </a:solidFill>
                <a:effectLst/>
                <a:latin typeface="Times New Roman" panose="02020603050405020304" pitchFamily="18" charset="0"/>
                <a:ea typeface="Calibri Light" panose="020F0302020204030204" pitchFamily="34" charset="0"/>
                <a:cs typeface="Times New Roman" panose="02020603050405020304" pitchFamily="18" charset="0"/>
              </a:rPr>
              <a:t>. Review the question numbers that you listed in the item analysis table in step 2, after analyzing the questions, did students struggle with content, context, or level of cognition? What evidence led you to this conclusion? </a:t>
            </a:r>
            <a:r>
              <a:rPr lang="en-US" sz="2400" i="1" dirty="0">
                <a:effectLst/>
                <a:latin typeface="Times New Roman" panose="02020603050405020304" pitchFamily="18" charset="0"/>
                <a:ea typeface="Calibri Light" panose="020F0302020204030204" pitchFamily="34" charset="0"/>
                <a:cs typeface="Times New Roman" panose="02020603050405020304" pitchFamily="18" charset="0"/>
              </a:rPr>
              <a:t>(</a:t>
            </a:r>
            <a:r>
              <a:rPr lang="en-US" sz="2400" i="1" dirty="0">
                <a:solidFill>
                  <a:schemeClr val="accent4"/>
                </a:solidFill>
                <a:effectLst/>
                <a:latin typeface="Times New Roman" panose="02020603050405020304" pitchFamily="18" charset="0"/>
                <a:ea typeface="Calibri Light" panose="020F0302020204030204" pitchFamily="34" charset="0"/>
                <a:cs typeface="Times New Roman" panose="02020603050405020304" pitchFamily="18" charset="0"/>
              </a:rPr>
              <a:t>context meaning did they know the material but struggle to apply it properly; </a:t>
            </a:r>
            <a:r>
              <a:rPr lang="en-US" sz="2400" i="1" dirty="0">
                <a:solidFill>
                  <a:srgbClr val="00B050"/>
                </a:solidFill>
                <a:effectLst/>
                <a:latin typeface="Times New Roman" panose="02020603050405020304" pitchFamily="18" charset="0"/>
                <a:ea typeface="Calibri Light" panose="020F0302020204030204" pitchFamily="34" charset="0"/>
                <a:cs typeface="Times New Roman" panose="02020603050405020304" pitchFamily="18" charset="0"/>
              </a:rPr>
              <a:t>level of cognition meaning did they know the material in theory but struggle to analyze, understand, evaluate, etc. in practice</a:t>
            </a:r>
            <a:r>
              <a:rPr lang="en-US" sz="2400" i="1" dirty="0">
                <a:effectLst/>
                <a:latin typeface="Times New Roman" panose="02020603050405020304" pitchFamily="18" charset="0"/>
                <a:ea typeface="Calibri Light" panose="020F0302020204030204" pitchFamily="34" charset="0"/>
                <a:cs typeface="Times New Roman" panose="02020603050405020304" pitchFamily="18" charset="0"/>
              </a:rPr>
              <a:t>)</a:t>
            </a:r>
            <a:endParaRPr lang="en-US" sz="2400" i="1"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8544326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Hexagon 19">
            <a:extLst>
              <a:ext uri="{FF2B5EF4-FFF2-40B4-BE49-F238E27FC236}">
                <a16:creationId xmlns:a16="http://schemas.microsoft.com/office/drawing/2014/main" id="{184F3FD5-57F6-429C-8A79-BC3E161F9645}"/>
              </a:ext>
              <a:ext uri="{C183D7F6-B498-43B3-948B-1728B52AA6E4}">
                <adec:decorative xmlns:adec="http://schemas.microsoft.com/office/drawing/2017/decorative" val="1"/>
              </a:ext>
            </a:extLst>
          </p:cNvPr>
          <p:cNvSpPr/>
          <p:nvPr/>
        </p:nvSpPr>
        <p:spPr>
          <a:xfrm>
            <a:off x="769238" y="2140937"/>
            <a:ext cx="685800" cy="604157"/>
          </a:xfrm>
          <a:prstGeom prst="hexag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24" name="Hexagon 23">
            <a:extLst>
              <a:ext uri="{FF2B5EF4-FFF2-40B4-BE49-F238E27FC236}">
                <a16:creationId xmlns:a16="http://schemas.microsoft.com/office/drawing/2014/main" id="{8DC04250-3EFF-4260-841A-83A3745A39B7}"/>
              </a:ext>
              <a:ext uri="{C183D7F6-B498-43B3-948B-1728B52AA6E4}">
                <adec:decorative xmlns:adec="http://schemas.microsoft.com/office/drawing/2017/decorative" val="1"/>
              </a:ext>
            </a:extLst>
          </p:cNvPr>
          <p:cNvSpPr/>
          <p:nvPr/>
        </p:nvSpPr>
        <p:spPr>
          <a:xfrm>
            <a:off x="2449320" y="2208083"/>
            <a:ext cx="685800" cy="604157"/>
          </a:xfrm>
          <a:prstGeom prst="hexag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26" name="Hexagon 25">
            <a:extLst>
              <a:ext uri="{FF2B5EF4-FFF2-40B4-BE49-F238E27FC236}">
                <a16:creationId xmlns:a16="http://schemas.microsoft.com/office/drawing/2014/main" id="{70414E17-AF31-4773-9D9B-6F287966BFED}"/>
              </a:ext>
              <a:ext uri="{C183D7F6-B498-43B3-948B-1728B52AA6E4}">
                <adec:decorative xmlns:adec="http://schemas.microsoft.com/office/drawing/2017/decorative" val="1"/>
              </a:ext>
            </a:extLst>
          </p:cNvPr>
          <p:cNvSpPr/>
          <p:nvPr/>
        </p:nvSpPr>
        <p:spPr>
          <a:xfrm>
            <a:off x="4017615" y="2175205"/>
            <a:ext cx="685800" cy="604157"/>
          </a:xfrm>
          <a:prstGeom prst="hexag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28" name="Hexagon 27">
            <a:extLst>
              <a:ext uri="{FF2B5EF4-FFF2-40B4-BE49-F238E27FC236}">
                <a16:creationId xmlns:a16="http://schemas.microsoft.com/office/drawing/2014/main" id="{9A460E96-6DE9-4695-B9AA-33D872B9AE91}"/>
              </a:ext>
              <a:ext uri="{C183D7F6-B498-43B3-948B-1728B52AA6E4}">
                <adec:decorative xmlns:adec="http://schemas.microsoft.com/office/drawing/2017/decorative" val="1"/>
              </a:ext>
            </a:extLst>
          </p:cNvPr>
          <p:cNvSpPr/>
          <p:nvPr/>
        </p:nvSpPr>
        <p:spPr>
          <a:xfrm>
            <a:off x="7311158" y="2122215"/>
            <a:ext cx="685800" cy="604157"/>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30" name="Hexagon 29">
            <a:extLst>
              <a:ext uri="{FF2B5EF4-FFF2-40B4-BE49-F238E27FC236}">
                <a16:creationId xmlns:a16="http://schemas.microsoft.com/office/drawing/2014/main" id="{73AA3A47-BB43-4280-BD7B-7095FEBBBCF2}"/>
              </a:ext>
              <a:ext uri="{C183D7F6-B498-43B3-948B-1728B52AA6E4}">
                <adec:decorative xmlns:adec="http://schemas.microsoft.com/office/drawing/2017/decorative" val="1"/>
              </a:ext>
            </a:extLst>
          </p:cNvPr>
          <p:cNvSpPr/>
          <p:nvPr/>
        </p:nvSpPr>
        <p:spPr>
          <a:xfrm>
            <a:off x="9116108" y="2108554"/>
            <a:ext cx="685800" cy="604157"/>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32" name="Hexagon 31">
            <a:extLst>
              <a:ext uri="{FF2B5EF4-FFF2-40B4-BE49-F238E27FC236}">
                <a16:creationId xmlns:a16="http://schemas.microsoft.com/office/drawing/2014/main" id="{0D4AF445-4FAA-4F77-90FF-71B4790DF651}"/>
              </a:ext>
              <a:ext uri="{C183D7F6-B498-43B3-948B-1728B52AA6E4}">
                <adec:decorative xmlns:adec="http://schemas.microsoft.com/office/drawing/2017/decorative" val="1"/>
              </a:ext>
            </a:extLst>
          </p:cNvPr>
          <p:cNvSpPr/>
          <p:nvPr/>
        </p:nvSpPr>
        <p:spPr>
          <a:xfrm>
            <a:off x="10813121" y="2075282"/>
            <a:ext cx="685800" cy="604157"/>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3" name="Title 1">
            <a:extLst>
              <a:ext uri="{FF2B5EF4-FFF2-40B4-BE49-F238E27FC236}">
                <a16:creationId xmlns:a16="http://schemas.microsoft.com/office/drawing/2014/main" id="{D88C20CF-C1EE-4092-B52D-FD4AB2AB2508}"/>
              </a:ext>
            </a:extLst>
          </p:cNvPr>
          <p:cNvSpPr>
            <a:spLocks noGrp="1"/>
          </p:cNvSpPr>
          <p:nvPr>
            <p:ph type="title"/>
          </p:nvPr>
        </p:nvSpPr>
        <p:spPr>
          <a:prstGeom prst="rect">
            <a:avLst/>
          </a:prstGeom>
        </p:spPr>
        <p:txBody>
          <a:bodyPr anchor="ctr"/>
          <a:lstStyle/>
          <a:p>
            <a:pPr algn="ctr"/>
            <a:r>
              <a:rPr lang="en-US" sz="4800" b="1" dirty="0">
                <a:solidFill>
                  <a:schemeClr val="tx1"/>
                </a:solidFill>
              </a:rPr>
              <a:t>Step 4: Plan Differentiated Instruction</a:t>
            </a:r>
          </a:p>
        </p:txBody>
      </p:sp>
      <p:sp>
        <p:nvSpPr>
          <p:cNvPr id="76" name="Title 1">
            <a:extLst>
              <a:ext uri="{FF2B5EF4-FFF2-40B4-BE49-F238E27FC236}">
                <a16:creationId xmlns:a16="http://schemas.microsoft.com/office/drawing/2014/main" id="{EB84A30F-F3B0-42F4-8DF6-3D9E61AB0E01}"/>
              </a:ext>
            </a:extLst>
          </p:cNvPr>
          <p:cNvSpPr txBox="1">
            <a:spLocks/>
          </p:cNvSpPr>
          <p:nvPr/>
        </p:nvSpPr>
        <p:spPr>
          <a:xfrm>
            <a:off x="979184" y="1483990"/>
            <a:ext cx="2781023" cy="501182"/>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baseline="30000" dirty="0">
                <a:solidFill>
                  <a:schemeClr val="accent4"/>
                </a:solidFill>
                <a:cs typeface="Biome Light" panose="020B0303030204020804" pitchFamily="34" charset="0"/>
              </a:rPr>
              <a:t>1st –  Based on Scores  </a:t>
            </a:r>
            <a:endParaRPr lang="en-US" sz="3600" b="1" dirty="0">
              <a:solidFill>
                <a:schemeClr val="accent4"/>
              </a:solidFill>
              <a:cs typeface="Biome Light" panose="020B0303030204020804" pitchFamily="34" charset="0"/>
            </a:endParaRPr>
          </a:p>
        </p:txBody>
      </p:sp>
      <p:sp>
        <p:nvSpPr>
          <p:cNvPr id="78" name="Title 1">
            <a:extLst>
              <a:ext uri="{FF2B5EF4-FFF2-40B4-BE49-F238E27FC236}">
                <a16:creationId xmlns:a16="http://schemas.microsoft.com/office/drawing/2014/main" id="{0BEEF0A5-2CB1-4246-A58F-DA45646140C6}"/>
              </a:ext>
            </a:extLst>
          </p:cNvPr>
          <p:cNvSpPr txBox="1">
            <a:spLocks/>
          </p:cNvSpPr>
          <p:nvPr/>
        </p:nvSpPr>
        <p:spPr>
          <a:xfrm>
            <a:off x="8416095" y="1347814"/>
            <a:ext cx="2965078" cy="501182"/>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dirty="0">
                <a:solidFill>
                  <a:schemeClr val="accent4"/>
                </a:solidFill>
                <a:cs typeface="Biome Light" panose="020B0303030204020804" pitchFamily="34" charset="0"/>
              </a:rPr>
              <a:t>1</a:t>
            </a:r>
            <a:r>
              <a:rPr lang="en-US" sz="2400" b="1" baseline="30000" dirty="0">
                <a:solidFill>
                  <a:schemeClr val="accent4"/>
                </a:solidFill>
                <a:cs typeface="Biome Light" panose="020B0303030204020804" pitchFamily="34" charset="0"/>
              </a:rPr>
              <a:t>st</a:t>
            </a:r>
            <a:r>
              <a:rPr lang="en-US" sz="2400" b="1" dirty="0">
                <a:solidFill>
                  <a:schemeClr val="accent4"/>
                </a:solidFill>
                <a:cs typeface="Biome Light" panose="020B0303030204020804" pitchFamily="34" charset="0"/>
              </a:rPr>
              <a:t> – Based on Standards </a:t>
            </a:r>
          </a:p>
        </p:txBody>
      </p:sp>
      <p:sp>
        <p:nvSpPr>
          <p:cNvPr id="45" name="Rectangle 44">
            <a:extLst>
              <a:ext uri="{FF2B5EF4-FFF2-40B4-BE49-F238E27FC236}">
                <a16:creationId xmlns:a16="http://schemas.microsoft.com/office/drawing/2014/main" id="{04CA3F56-6B4F-4DFF-B133-DBA85DE6850E}"/>
              </a:ext>
              <a:ext uri="{C183D7F6-B498-43B3-948B-1728B52AA6E4}">
                <adec:decorative xmlns:adec="http://schemas.microsoft.com/office/drawing/2017/decorative" val="1"/>
              </a:ext>
            </a:extLst>
          </p:cNvPr>
          <p:cNvSpPr/>
          <p:nvPr/>
        </p:nvSpPr>
        <p:spPr>
          <a:xfrm>
            <a:off x="129569" y="2949528"/>
            <a:ext cx="1699231" cy="3015020"/>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dirty="0"/>
              <a:t>L1</a:t>
            </a:r>
          </a:p>
        </p:txBody>
      </p:sp>
      <p:sp>
        <p:nvSpPr>
          <p:cNvPr id="91" name="Rectangle 90">
            <a:extLst>
              <a:ext uri="{FF2B5EF4-FFF2-40B4-BE49-F238E27FC236}">
                <a16:creationId xmlns:a16="http://schemas.microsoft.com/office/drawing/2014/main" id="{C156482F-4317-491F-AFBA-E1AC4F3EE213}"/>
              </a:ext>
              <a:ext uri="{C183D7F6-B498-43B3-948B-1728B52AA6E4}">
                <adec:decorative xmlns:adec="http://schemas.microsoft.com/office/drawing/2017/decorative" val="1"/>
              </a:ext>
            </a:extLst>
          </p:cNvPr>
          <p:cNvSpPr/>
          <p:nvPr/>
        </p:nvSpPr>
        <p:spPr>
          <a:xfrm>
            <a:off x="10335861" y="2881989"/>
            <a:ext cx="1640321" cy="3015020"/>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4" name="TextBox 43">
            <a:extLst>
              <a:ext uri="{FF2B5EF4-FFF2-40B4-BE49-F238E27FC236}">
                <a16:creationId xmlns:a16="http://schemas.microsoft.com/office/drawing/2014/main" id="{AB2D8CCC-2870-4227-ABD9-02D24FF59C9D}"/>
              </a:ext>
            </a:extLst>
          </p:cNvPr>
          <p:cNvSpPr txBox="1"/>
          <p:nvPr/>
        </p:nvSpPr>
        <p:spPr>
          <a:xfrm>
            <a:off x="843370" y="2273739"/>
            <a:ext cx="604158" cy="338554"/>
          </a:xfrm>
          <a:prstGeom prst="rect">
            <a:avLst/>
          </a:prstGeom>
          <a:noFill/>
        </p:spPr>
        <p:txBody>
          <a:bodyPr wrap="square" rtlCol="0">
            <a:spAutoFit/>
          </a:bodyPr>
          <a:lstStyle/>
          <a:p>
            <a:pPr algn="ctr"/>
            <a:r>
              <a:rPr lang="en-US" sz="1600" dirty="0">
                <a:solidFill>
                  <a:schemeClr val="bg1"/>
                </a:solidFill>
                <a:latin typeface="+mj-lt"/>
                <a:cs typeface="Biome Light" panose="020B0303030204020804" pitchFamily="34" charset="0"/>
              </a:rPr>
              <a:t>&gt;70</a:t>
            </a:r>
          </a:p>
        </p:txBody>
      </p:sp>
      <p:sp>
        <p:nvSpPr>
          <p:cNvPr id="46" name="TextBox 45">
            <a:extLst>
              <a:ext uri="{FF2B5EF4-FFF2-40B4-BE49-F238E27FC236}">
                <a16:creationId xmlns:a16="http://schemas.microsoft.com/office/drawing/2014/main" id="{72A33B70-9718-4660-A2AE-8C514CC59259}"/>
              </a:ext>
            </a:extLst>
          </p:cNvPr>
          <p:cNvSpPr txBox="1"/>
          <p:nvPr/>
        </p:nvSpPr>
        <p:spPr>
          <a:xfrm>
            <a:off x="2416978" y="2293979"/>
            <a:ext cx="697006" cy="338554"/>
          </a:xfrm>
          <a:prstGeom prst="rect">
            <a:avLst/>
          </a:prstGeom>
          <a:noFill/>
        </p:spPr>
        <p:txBody>
          <a:bodyPr wrap="square" rtlCol="0">
            <a:spAutoFit/>
          </a:bodyPr>
          <a:lstStyle/>
          <a:p>
            <a:pPr algn="ctr"/>
            <a:r>
              <a:rPr lang="en-US" sz="1600" dirty="0">
                <a:solidFill>
                  <a:schemeClr val="bg1"/>
                </a:solidFill>
                <a:latin typeface="+mj-lt"/>
                <a:cs typeface="Biome Light" panose="020B0303030204020804" pitchFamily="34" charset="0"/>
              </a:rPr>
              <a:t>50-70</a:t>
            </a:r>
          </a:p>
        </p:txBody>
      </p:sp>
      <p:sp>
        <p:nvSpPr>
          <p:cNvPr id="48" name="TextBox 47">
            <a:extLst>
              <a:ext uri="{FF2B5EF4-FFF2-40B4-BE49-F238E27FC236}">
                <a16:creationId xmlns:a16="http://schemas.microsoft.com/office/drawing/2014/main" id="{271910E1-1CD0-4263-8B65-DF80AB091A84}"/>
              </a:ext>
            </a:extLst>
          </p:cNvPr>
          <p:cNvSpPr txBox="1"/>
          <p:nvPr/>
        </p:nvSpPr>
        <p:spPr>
          <a:xfrm>
            <a:off x="4017615" y="2273739"/>
            <a:ext cx="604158" cy="338554"/>
          </a:xfrm>
          <a:prstGeom prst="rect">
            <a:avLst/>
          </a:prstGeom>
          <a:noFill/>
        </p:spPr>
        <p:txBody>
          <a:bodyPr wrap="square" rtlCol="0">
            <a:spAutoFit/>
          </a:bodyPr>
          <a:lstStyle/>
          <a:p>
            <a:pPr algn="ctr"/>
            <a:r>
              <a:rPr lang="en-US" sz="1600" dirty="0">
                <a:solidFill>
                  <a:schemeClr val="bg1"/>
                </a:solidFill>
                <a:latin typeface="+mj-lt"/>
                <a:cs typeface="Biome Light" panose="020B0303030204020804" pitchFamily="34" charset="0"/>
              </a:rPr>
              <a:t>&lt;50</a:t>
            </a:r>
          </a:p>
        </p:txBody>
      </p:sp>
      <p:sp>
        <p:nvSpPr>
          <p:cNvPr id="50" name="TextBox 49">
            <a:extLst>
              <a:ext uri="{FF2B5EF4-FFF2-40B4-BE49-F238E27FC236}">
                <a16:creationId xmlns:a16="http://schemas.microsoft.com/office/drawing/2014/main" id="{C8B5CD73-11BC-43DA-910C-ABCDC49C4233}"/>
              </a:ext>
            </a:extLst>
          </p:cNvPr>
          <p:cNvSpPr txBox="1"/>
          <p:nvPr/>
        </p:nvSpPr>
        <p:spPr>
          <a:xfrm>
            <a:off x="9076149" y="2273739"/>
            <a:ext cx="757087" cy="338554"/>
          </a:xfrm>
          <a:prstGeom prst="rect">
            <a:avLst/>
          </a:prstGeom>
          <a:noFill/>
        </p:spPr>
        <p:txBody>
          <a:bodyPr wrap="square" rtlCol="0">
            <a:spAutoFit/>
          </a:bodyPr>
          <a:lstStyle/>
          <a:p>
            <a:pPr algn="ctr"/>
            <a:r>
              <a:rPr lang="en-US" sz="1600" dirty="0">
                <a:solidFill>
                  <a:schemeClr val="bg1"/>
                </a:solidFill>
                <a:latin typeface="+mj-lt"/>
                <a:cs typeface="Biome Light" panose="020B0303030204020804" pitchFamily="34" charset="0"/>
              </a:rPr>
              <a:t>RL4</a:t>
            </a:r>
          </a:p>
        </p:txBody>
      </p:sp>
      <p:sp>
        <p:nvSpPr>
          <p:cNvPr id="52" name="TextBox 51">
            <a:extLst>
              <a:ext uri="{FF2B5EF4-FFF2-40B4-BE49-F238E27FC236}">
                <a16:creationId xmlns:a16="http://schemas.microsoft.com/office/drawing/2014/main" id="{A4F85F2D-21EB-430E-87FA-3C2988015BD5}"/>
              </a:ext>
            </a:extLst>
          </p:cNvPr>
          <p:cNvSpPr txBox="1"/>
          <p:nvPr/>
        </p:nvSpPr>
        <p:spPr>
          <a:xfrm>
            <a:off x="7351979" y="2241356"/>
            <a:ext cx="604158" cy="338554"/>
          </a:xfrm>
          <a:prstGeom prst="rect">
            <a:avLst/>
          </a:prstGeom>
          <a:noFill/>
        </p:spPr>
        <p:txBody>
          <a:bodyPr wrap="square" rtlCol="0">
            <a:spAutoFit/>
          </a:bodyPr>
          <a:lstStyle/>
          <a:p>
            <a:pPr algn="ctr"/>
            <a:r>
              <a:rPr lang="en-US" sz="1600" dirty="0">
                <a:solidFill>
                  <a:schemeClr val="bg1"/>
                </a:solidFill>
                <a:latin typeface="+mj-lt"/>
                <a:cs typeface="Biome Light" panose="020B0303030204020804" pitchFamily="34" charset="0"/>
              </a:rPr>
              <a:t>RL1</a:t>
            </a:r>
          </a:p>
        </p:txBody>
      </p:sp>
      <p:sp>
        <p:nvSpPr>
          <p:cNvPr id="54" name="TextBox 53">
            <a:extLst>
              <a:ext uri="{FF2B5EF4-FFF2-40B4-BE49-F238E27FC236}">
                <a16:creationId xmlns:a16="http://schemas.microsoft.com/office/drawing/2014/main" id="{A9BECB44-1C03-468E-9519-E27DEFF7D5F1}"/>
              </a:ext>
            </a:extLst>
          </p:cNvPr>
          <p:cNvSpPr txBox="1"/>
          <p:nvPr/>
        </p:nvSpPr>
        <p:spPr>
          <a:xfrm>
            <a:off x="10741834" y="2208083"/>
            <a:ext cx="757087" cy="338554"/>
          </a:xfrm>
          <a:prstGeom prst="rect">
            <a:avLst/>
          </a:prstGeom>
          <a:noFill/>
        </p:spPr>
        <p:txBody>
          <a:bodyPr wrap="square" rtlCol="0">
            <a:spAutoFit/>
          </a:bodyPr>
          <a:lstStyle/>
          <a:p>
            <a:pPr algn="ctr"/>
            <a:r>
              <a:rPr lang="en-US" sz="1600" dirty="0">
                <a:solidFill>
                  <a:schemeClr val="bg1"/>
                </a:solidFill>
                <a:latin typeface="+mj-lt"/>
                <a:cs typeface="Biome Light" panose="020B0303030204020804" pitchFamily="34" charset="0"/>
              </a:rPr>
              <a:t>W1 (d)</a:t>
            </a:r>
          </a:p>
        </p:txBody>
      </p:sp>
      <p:sp>
        <p:nvSpPr>
          <p:cNvPr id="68" name="TextBox 67">
            <a:extLst>
              <a:ext uri="{FF2B5EF4-FFF2-40B4-BE49-F238E27FC236}">
                <a16:creationId xmlns:a16="http://schemas.microsoft.com/office/drawing/2014/main" id="{C9097234-38E0-4114-A29F-508805824B65}"/>
              </a:ext>
            </a:extLst>
          </p:cNvPr>
          <p:cNvSpPr txBox="1"/>
          <p:nvPr/>
        </p:nvSpPr>
        <p:spPr>
          <a:xfrm>
            <a:off x="185302" y="3140311"/>
            <a:ext cx="1587764" cy="1609290"/>
          </a:xfrm>
          <a:prstGeom prst="rect">
            <a:avLst/>
          </a:prstGeom>
          <a:noFill/>
        </p:spPr>
        <p:txBody>
          <a:bodyPr wrap="square" rIns="0" rtlCol="0">
            <a:noAutofit/>
          </a:bodyPr>
          <a:lstStyle/>
          <a:p>
            <a:pPr algn="ctr"/>
            <a:r>
              <a:rPr lang="en-US" b="1" dirty="0">
                <a:latin typeface="+mj-lt"/>
                <a:cs typeface="Biome Light" panose="020B0303030204020804" pitchFamily="34" charset="0"/>
              </a:rPr>
              <a:t>Differentiation</a:t>
            </a:r>
          </a:p>
          <a:p>
            <a:pPr algn="ctr"/>
            <a:r>
              <a:rPr lang="en-US" sz="1400" b="0" i="0" u="none" strike="noStrike" dirty="0">
                <a:effectLst/>
                <a:cs typeface="Biome Light" panose="020B0303030204020804" pitchFamily="34" charset="0"/>
              </a:rPr>
              <a:t>Students will work at their own pace and have a challenging enrichment activity to work on upon completion of daily assignment. </a:t>
            </a:r>
            <a:endParaRPr lang="en-US" sz="1400" dirty="0">
              <a:cs typeface="Biome Light" panose="020B0303030204020804" pitchFamily="34" charset="0"/>
            </a:endParaRPr>
          </a:p>
        </p:txBody>
      </p:sp>
      <p:sp>
        <p:nvSpPr>
          <p:cNvPr id="4" name="TextBox 3">
            <a:extLst>
              <a:ext uri="{FF2B5EF4-FFF2-40B4-BE49-F238E27FC236}">
                <a16:creationId xmlns:a16="http://schemas.microsoft.com/office/drawing/2014/main" id="{F289E278-8976-4219-B8E5-16D2E65CD0E0}"/>
              </a:ext>
            </a:extLst>
          </p:cNvPr>
          <p:cNvSpPr txBox="1"/>
          <p:nvPr/>
        </p:nvSpPr>
        <p:spPr>
          <a:xfrm>
            <a:off x="10312023" y="3014791"/>
            <a:ext cx="1640320" cy="1609290"/>
          </a:xfrm>
          <a:prstGeom prst="rect">
            <a:avLst/>
          </a:prstGeom>
          <a:noFill/>
        </p:spPr>
        <p:txBody>
          <a:bodyPr wrap="square" rIns="0" rtlCol="0">
            <a:noAutofit/>
          </a:bodyPr>
          <a:lstStyle/>
          <a:p>
            <a:pPr algn="ctr"/>
            <a:r>
              <a:rPr lang="en-US" b="1" dirty="0">
                <a:latin typeface="+mj-lt"/>
                <a:cs typeface="Biome Light" panose="020B0303030204020804" pitchFamily="34" charset="0"/>
              </a:rPr>
              <a:t>Differentiation</a:t>
            </a:r>
            <a:br>
              <a:rPr lang="en-US" b="1" dirty="0">
                <a:latin typeface="+mj-lt"/>
                <a:cs typeface="Biome Light" panose="020B0303030204020804" pitchFamily="34" charset="0"/>
              </a:rPr>
            </a:br>
            <a:endParaRPr lang="en-US" b="1" dirty="0">
              <a:latin typeface="+mj-lt"/>
              <a:cs typeface="Biome Light" panose="020B0303030204020804" pitchFamily="34" charset="0"/>
            </a:endParaRPr>
          </a:p>
          <a:p>
            <a:pPr algn="ctr"/>
            <a:r>
              <a:rPr lang="en-US" sz="1400" b="0" i="0" u="none" strike="noStrike" dirty="0">
                <a:effectLst/>
                <a:cs typeface="Biome Light" panose="020B0303030204020804" pitchFamily="34" charset="0"/>
              </a:rPr>
              <a:t>Students will examine multiple writings in small groups to determine formal or informal style. Students will share findings with teacher and confer before continuing to an individualized writing assessment using a formal style. </a:t>
            </a:r>
            <a:endParaRPr lang="en-US" sz="1400" dirty="0">
              <a:cs typeface="Biome Light" panose="020B0303030204020804" pitchFamily="34" charset="0"/>
            </a:endParaRPr>
          </a:p>
        </p:txBody>
      </p:sp>
      <p:sp>
        <p:nvSpPr>
          <p:cNvPr id="8" name="Rectangle 7">
            <a:extLst>
              <a:ext uri="{FF2B5EF4-FFF2-40B4-BE49-F238E27FC236}">
                <a16:creationId xmlns:a16="http://schemas.microsoft.com/office/drawing/2014/main" id="{F03E8834-1416-AA14-0D1E-BF6F9F39697B}"/>
              </a:ext>
              <a:ext uri="{C183D7F6-B498-43B3-948B-1728B52AA6E4}">
                <adec:decorative xmlns:adec="http://schemas.microsoft.com/office/drawing/2017/decorative" val="1"/>
              </a:ext>
            </a:extLst>
          </p:cNvPr>
          <p:cNvSpPr/>
          <p:nvPr/>
        </p:nvSpPr>
        <p:spPr>
          <a:xfrm>
            <a:off x="6940130" y="2870333"/>
            <a:ext cx="1560013" cy="3015020"/>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dirty="0"/>
              <a:t>L1</a:t>
            </a:r>
          </a:p>
        </p:txBody>
      </p:sp>
      <p:sp>
        <p:nvSpPr>
          <p:cNvPr id="9" name="Rectangle 8">
            <a:extLst>
              <a:ext uri="{FF2B5EF4-FFF2-40B4-BE49-F238E27FC236}">
                <a16:creationId xmlns:a16="http://schemas.microsoft.com/office/drawing/2014/main" id="{EC9919A6-0B53-82B2-96A5-467B9A2003A8}"/>
              </a:ext>
              <a:ext uri="{C183D7F6-B498-43B3-948B-1728B52AA6E4}">
                <adec:decorative xmlns:adec="http://schemas.microsoft.com/office/drawing/2017/decorative" val="1"/>
              </a:ext>
            </a:extLst>
          </p:cNvPr>
          <p:cNvSpPr/>
          <p:nvPr/>
        </p:nvSpPr>
        <p:spPr>
          <a:xfrm>
            <a:off x="8583946" y="2881989"/>
            <a:ext cx="1644393" cy="3015020"/>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Rectangle 9">
            <a:extLst>
              <a:ext uri="{FF2B5EF4-FFF2-40B4-BE49-F238E27FC236}">
                <a16:creationId xmlns:a16="http://schemas.microsoft.com/office/drawing/2014/main" id="{67EB7F7F-672D-5838-9445-BD1907A1CBEF}"/>
              </a:ext>
              <a:ext uri="{C183D7F6-B498-43B3-948B-1728B52AA6E4}">
                <adec:decorative xmlns:adec="http://schemas.microsoft.com/office/drawing/2017/decorative" val="1"/>
              </a:ext>
            </a:extLst>
          </p:cNvPr>
          <p:cNvSpPr/>
          <p:nvPr/>
        </p:nvSpPr>
        <p:spPr>
          <a:xfrm>
            <a:off x="3613958" y="2949528"/>
            <a:ext cx="1589348" cy="3015020"/>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dirty="0"/>
              <a:t>L1</a:t>
            </a:r>
          </a:p>
        </p:txBody>
      </p:sp>
      <p:sp>
        <p:nvSpPr>
          <p:cNvPr id="11" name="Rectangle 10">
            <a:extLst>
              <a:ext uri="{FF2B5EF4-FFF2-40B4-BE49-F238E27FC236}">
                <a16:creationId xmlns:a16="http://schemas.microsoft.com/office/drawing/2014/main" id="{64D62822-B802-1209-9406-89A9F01510D9}"/>
              </a:ext>
              <a:ext uri="{C183D7F6-B498-43B3-948B-1728B52AA6E4}">
                <adec:decorative xmlns:adec="http://schemas.microsoft.com/office/drawing/2017/decorative" val="1"/>
              </a:ext>
            </a:extLst>
          </p:cNvPr>
          <p:cNvSpPr/>
          <p:nvPr/>
        </p:nvSpPr>
        <p:spPr>
          <a:xfrm>
            <a:off x="1912602" y="2949528"/>
            <a:ext cx="1617554" cy="3015020"/>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dirty="0"/>
              <a:t>L1</a:t>
            </a:r>
          </a:p>
        </p:txBody>
      </p:sp>
      <p:sp>
        <p:nvSpPr>
          <p:cNvPr id="12" name="TextBox 11">
            <a:extLst>
              <a:ext uri="{FF2B5EF4-FFF2-40B4-BE49-F238E27FC236}">
                <a16:creationId xmlns:a16="http://schemas.microsoft.com/office/drawing/2014/main" id="{0A89B7D2-D98E-1C23-9B26-3A6AE24893D9}"/>
              </a:ext>
            </a:extLst>
          </p:cNvPr>
          <p:cNvSpPr txBox="1"/>
          <p:nvPr/>
        </p:nvSpPr>
        <p:spPr>
          <a:xfrm>
            <a:off x="6859384" y="3136200"/>
            <a:ext cx="1589348" cy="1609290"/>
          </a:xfrm>
          <a:prstGeom prst="rect">
            <a:avLst/>
          </a:prstGeom>
          <a:noFill/>
        </p:spPr>
        <p:txBody>
          <a:bodyPr wrap="square" rIns="0" rtlCol="0">
            <a:noAutofit/>
          </a:bodyPr>
          <a:lstStyle/>
          <a:p>
            <a:pPr algn="ctr"/>
            <a:r>
              <a:rPr lang="en-US" b="1" dirty="0">
                <a:latin typeface="+mj-lt"/>
                <a:cs typeface="Biome Light" panose="020B0303030204020804" pitchFamily="34" charset="0"/>
              </a:rPr>
              <a:t>Differentiation</a:t>
            </a:r>
          </a:p>
          <a:p>
            <a:pPr algn="ctr"/>
            <a:r>
              <a:rPr lang="en-US" sz="1400" b="0" i="0" u="none" strike="noStrike" dirty="0">
                <a:effectLst/>
                <a:cs typeface="Biome Light" panose="020B0303030204020804" pitchFamily="34" charset="0"/>
              </a:rPr>
              <a:t>Students will receive and be able to utilize an example of how to cite textual evidence </a:t>
            </a:r>
            <a:endParaRPr lang="en-US" sz="1400" dirty="0">
              <a:cs typeface="Biome Light" panose="020B0303030204020804" pitchFamily="34" charset="0"/>
            </a:endParaRPr>
          </a:p>
        </p:txBody>
      </p:sp>
      <p:sp>
        <p:nvSpPr>
          <p:cNvPr id="13" name="TextBox 12">
            <a:extLst>
              <a:ext uri="{FF2B5EF4-FFF2-40B4-BE49-F238E27FC236}">
                <a16:creationId xmlns:a16="http://schemas.microsoft.com/office/drawing/2014/main" id="{D56068C1-2244-F46C-2FE8-41064FC63D46}"/>
              </a:ext>
            </a:extLst>
          </p:cNvPr>
          <p:cNvSpPr txBox="1"/>
          <p:nvPr/>
        </p:nvSpPr>
        <p:spPr>
          <a:xfrm>
            <a:off x="3499162" y="3120830"/>
            <a:ext cx="1704144" cy="1609290"/>
          </a:xfrm>
          <a:prstGeom prst="rect">
            <a:avLst/>
          </a:prstGeom>
          <a:noFill/>
        </p:spPr>
        <p:txBody>
          <a:bodyPr wrap="square" rIns="0" rtlCol="0">
            <a:noAutofit/>
          </a:bodyPr>
          <a:lstStyle/>
          <a:p>
            <a:pPr algn="ctr"/>
            <a:r>
              <a:rPr lang="en-US" b="1" dirty="0">
                <a:latin typeface="+mj-lt"/>
                <a:cs typeface="Biome Light" panose="020B0303030204020804" pitchFamily="34" charset="0"/>
              </a:rPr>
              <a:t>Differentiation / Scaffolding</a:t>
            </a:r>
          </a:p>
          <a:p>
            <a:pPr algn="ctr"/>
            <a:r>
              <a:rPr lang="en-US" sz="1400" b="0" i="0" u="none" strike="noStrike" dirty="0">
                <a:effectLst/>
                <a:cs typeface="Biome Light" panose="020B0303030204020804" pitchFamily="34" charset="0"/>
              </a:rPr>
              <a:t>Students will work in small groups of no more than 3 to work on the assignment. Teacher will call over each student individually as they are working to briefly conference about what areas they need to focus on. </a:t>
            </a:r>
            <a:endParaRPr lang="en-US" sz="1400" dirty="0">
              <a:cs typeface="Biome Light" panose="020B0303030204020804" pitchFamily="34" charset="0"/>
            </a:endParaRPr>
          </a:p>
        </p:txBody>
      </p:sp>
      <p:sp>
        <p:nvSpPr>
          <p:cNvPr id="14" name="TextBox 13">
            <a:extLst>
              <a:ext uri="{FF2B5EF4-FFF2-40B4-BE49-F238E27FC236}">
                <a16:creationId xmlns:a16="http://schemas.microsoft.com/office/drawing/2014/main" id="{53FA0677-A1FB-6A8F-B960-EC97EB51A92C}"/>
              </a:ext>
            </a:extLst>
          </p:cNvPr>
          <p:cNvSpPr txBox="1"/>
          <p:nvPr/>
        </p:nvSpPr>
        <p:spPr>
          <a:xfrm>
            <a:off x="1876700" y="3140310"/>
            <a:ext cx="1562134" cy="2612419"/>
          </a:xfrm>
          <a:prstGeom prst="rect">
            <a:avLst/>
          </a:prstGeom>
          <a:noFill/>
        </p:spPr>
        <p:txBody>
          <a:bodyPr wrap="square" rIns="0" rtlCol="0">
            <a:noAutofit/>
          </a:bodyPr>
          <a:lstStyle/>
          <a:p>
            <a:pPr algn="ctr"/>
            <a:r>
              <a:rPr lang="en-US" b="1" dirty="0">
                <a:latin typeface="+mj-lt"/>
                <a:cs typeface="Biome Light" panose="020B0303030204020804" pitchFamily="34" charset="0"/>
              </a:rPr>
              <a:t>Differentiation / Scaffolding</a:t>
            </a:r>
          </a:p>
          <a:p>
            <a:pPr algn="ctr"/>
            <a:r>
              <a:rPr lang="en-US" sz="2000" b="1" dirty="0">
                <a:cs typeface="Biome Light" panose="020B0303030204020804" pitchFamily="34" charset="0"/>
              </a:rPr>
              <a:t> </a:t>
            </a:r>
          </a:p>
          <a:p>
            <a:pPr algn="ctr"/>
            <a:r>
              <a:rPr lang="en-US" sz="1400" b="0" i="0" u="none" strike="noStrike" dirty="0">
                <a:effectLst/>
                <a:cs typeface="Biome Light" panose="020B0303030204020804" pitchFamily="34" charset="0"/>
              </a:rPr>
              <a:t>Students will have supplemental vocabulary and frequent teacher check ins to help guide them through the assignment </a:t>
            </a:r>
            <a:endParaRPr lang="en-US" sz="1400" dirty="0">
              <a:cs typeface="Biome Light" panose="020B0303030204020804" pitchFamily="34" charset="0"/>
            </a:endParaRPr>
          </a:p>
        </p:txBody>
      </p:sp>
      <p:sp>
        <p:nvSpPr>
          <p:cNvPr id="15" name="TextBox 14">
            <a:extLst>
              <a:ext uri="{FF2B5EF4-FFF2-40B4-BE49-F238E27FC236}">
                <a16:creationId xmlns:a16="http://schemas.microsoft.com/office/drawing/2014/main" id="{87004CCF-61D9-7F0D-B39C-DB57C2861F34}"/>
              </a:ext>
            </a:extLst>
          </p:cNvPr>
          <p:cNvSpPr txBox="1"/>
          <p:nvPr/>
        </p:nvSpPr>
        <p:spPr>
          <a:xfrm>
            <a:off x="8614154" y="2972269"/>
            <a:ext cx="1571402" cy="1609290"/>
          </a:xfrm>
          <a:prstGeom prst="rect">
            <a:avLst/>
          </a:prstGeom>
          <a:noFill/>
        </p:spPr>
        <p:txBody>
          <a:bodyPr wrap="square" rIns="0" rtlCol="0">
            <a:noAutofit/>
          </a:bodyPr>
          <a:lstStyle/>
          <a:p>
            <a:pPr algn="ctr"/>
            <a:r>
              <a:rPr lang="en-US" b="1" dirty="0">
                <a:latin typeface="+mj-lt"/>
                <a:cs typeface="Biome Light" panose="020B0303030204020804" pitchFamily="34" charset="0"/>
              </a:rPr>
              <a:t>Differentiation / Scaffolding</a:t>
            </a:r>
            <a:br>
              <a:rPr lang="en-US" b="1" dirty="0">
                <a:latin typeface="+mj-lt"/>
                <a:cs typeface="Biome Light" panose="020B0303030204020804" pitchFamily="34" charset="0"/>
              </a:rPr>
            </a:br>
            <a:endParaRPr lang="en-US" b="1" dirty="0">
              <a:latin typeface="+mj-lt"/>
              <a:cs typeface="Biome Light" panose="020B0303030204020804" pitchFamily="34" charset="0"/>
            </a:endParaRPr>
          </a:p>
          <a:p>
            <a:pPr algn="ctr"/>
            <a:r>
              <a:rPr lang="en-US" sz="1400" b="0" i="0" u="none" strike="noStrike" dirty="0">
                <a:effectLst/>
                <a:cs typeface="Biome Light" panose="020B0303030204020804" pitchFamily="34" charset="0"/>
              </a:rPr>
              <a:t>Students will use a teacher guided </a:t>
            </a:r>
            <a:r>
              <a:rPr lang="en-US" sz="1400" dirty="0">
                <a:cs typeface="Biome Light" panose="020B0303030204020804" pitchFamily="34" charset="0"/>
              </a:rPr>
              <a:t>N</a:t>
            </a:r>
            <a:r>
              <a:rPr lang="en-US" sz="1400" b="0" i="0" u="none" strike="noStrike" dirty="0">
                <a:effectLst/>
                <a:cs typeface="Biome Light" panose="020B0303030204020804" pitchFamily="34" charset="0"/>
              </a:rPr>
              <a:t>earpod on figurative language to reinforce this standard before continuing to the independent assignment</a:t>
            </a:r>
            <a:endParaRPr lang="en-US" sz="1400" dirty="0">
              <a:cs typeface="Biome Light" panose="020B0303030204020804" pitchFamily="34" charset="0"/>
            </a:endParaRPr>
          </a:p>
        </p:txBody>
      </p:sp>
    </p:spTree>
    <p:extLst>
      <p:ext uri="{BB962C8B-B14F-4D97-AF65-F5344CB8AC3E}">
        <p14:creationId xmlns:p14="http://schemas.microsoft.com/office/powerpoint/2010/main" val="18563140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7E6D6-C63D-4A7C-B1F1-1E8117B25D1A}"/>
              </a:ext>
            </a:extLst>
          </p:cNvPr>
          <p:cNvSpPr>
            <a:spLocks noGrp="1"/>
          </p:cNvSpPr>
          <p:nvPr>
            <p:ph type="title"/>
          </p:nvPr>
        </p:nvSpPr>
        <p:spPr>
          <a:xfrm>
            <a:off x="376314" y="299186"/>
            <a:ext cx="9158303" cy="830997"/>
          </a:xfrm>
        </p:spPr>
        <p:txBody>
          <a:bodyPr/>
          <a:lstStyle/>
          <a:p>
            <a:r>
              <a:rPr lang="en-US" dirty="0"/>
              <a:t>Step 4: Plan Differentiated Instruction</a:t>
            </a:r>
          </a:p>
          <a:p>
            <a:endParaRPr lang="en-US" dirty="0"/>
          </a:p>
        </p:txBody>
      </p:sp>
      <p:pic>
        <p:nvPicPr>
          <p:cNvPr id="25" name="Picture Placeholder 4" descr="close up of building">
            <a:extLst>
              <a:ext uri="{FF2B5EF4-FFF2-40B4-BE49-F238E27FC236}">
                <a16:creationId xmlns:a16="http://schemas.microsoft.com/office/drawing/2014/main" id="{B43125FE-4923-4B38-ADD6-3F547696AB11}"/>
              </a:ext>
            </a:extLst>
          </p:cNvPr>
          <p:cNvPicPr>
            <a:picLocks noGrp="1" noChangeAspect="1"/>
          </p:cNvPicPr>
          <p:nvPr>
            <p:ph type="pic" sz="quarter" idx="17"/>
          </p:nvPr>
        </p:nvPicPr>
        <p:blipFill rotWithShape="1">
          <a:blip r:embed="rId2"/>
          <a:srcRect t="10082" b="10082"/>
          <a:stretch/>
        </p:blipFill>
        <p:spPr>
          <a:xfrm>
            <a:off x="9261475" y="0"/>
            <a:ext cx="2930525" cy="1560513"/>
          </a:xfrm>
        </p:spPr>
      </p:pic>
      <p:sp>
        <p:nvSpPr>
          <p:cNvPr id="9" name="Text Placeholder 8">
            <a:extLst>
              <a:ext uri="{FF2B5EF4-FFF2-40B4-BE49-F238E27FC236}">
                <a16:creationId xmlns:a16="http://schemas.microsoft.com/office/drawing/2014/main" id="{8127DC06-E3ED-47AA-A80C-6DC3AB8A23D3}"/>
              </a:ext>
            </a:extLst>
          </p:cNvPr>
          <p:cNvSpPr>
            <a:spLocks noGrp="1"/>
          </p:cNvSpPr>
          <p:nvPr>
            <p:ph type="body" sz="quarter" idx="14"/>
          </p:nvPr>
        </p:nvSpPr>
        <p:spPr>
          <a:xfrm>
            <a:off x="449433" y="4230343"/>
            <a:ext cx="5509580" cy="438150"/>
          </a:xfrm>
        </p:spPr>
        <p:txBody>
          <a:bodyPr/>
          <a:lstStyle/>
          <a:p>
            <a:r>
              <a:rPr lang="en-US" dirty="0"/>
              <a:t>2. How will reteaching be incorporated?</a:t>
            </a:r>
          </a:p>
        </p:txBody>
      </p:sp>
      <p:sp>
        <p:nvSpPr>
          <p:cNvPr id="8" name="Text Placeholder 7">
            <a:extLst>
              <a:ext uri="{FF2B5EF4-FFF2-40B4-BE49-F238E27FC236}">
                <a16:creationId xmlns:a16="http://schemas.microsoft.com/office/drawing/2014/main" id="{96982E48-3FB5-4F2E-AE87-E5E083865796}"/>
              </a:ext>
            </a:extLst>
          </p:cNvPr>
          <p:cNvSpPr>
            <a:spLocks noGrp="1"/>
          </p:cNvSpPr>
          <p:nvPr>
            <p:ph type="body" sz="quarter" idx="13"/>
          </p:nvPr>
        </p:nvSpPr>
        <p:spPr>
          <a:xfrm>
            <a:off x="528715" y="2300932"/>
            <a:ext cx="5067300" cy="1560513"/>
          </a:xfrm>
        </p:spPr>
        <p:txBody>
          <a:bodyPr/>
          <a:lstStyle/>
          <a:p>
            <a:r>
              <a:rPr lang="en-US" dirty="0"/>
              <a:t>I will reassess using different leveled assessments for different groups, one week after reteaching</a:t>
            </a:r>
          </a:p>
          <a:p>
            <a:r>
              <a:rPr lang="en-US" dirty="0"/>
              <a:t>I will reassess using the same type of assessment as the first time but with different questions</a:t>
            </a:r>
            <a:br>
              <a:rPr lang="en-US" dirty="0"/>
            </a:br>
            <a:endParaRPr lang="en-US" dirty="0"/>
          </a:p>
        </p:txBody>
      </p:sp>
      <p:sp>
        <p:nvSpPr>
          <p:cNvPr id="11" name="Text Placeholder 10">
            <a:extLst>
              <a:ext uri="{FF2B5EF4-FFF2-40B4-BE49-F238E27FC236}">
                <a16:creationId xmlns:a16="http://schemas.microsoft.com/office/drawing/2014/main" id="{C42BCCC6-6D52-4984-A92F-8B1A8A903210}"/>
              </a:ext>
            </a:extLst>
          </p:cNvPr>
          <p:cNvSpPr>
            <a:spLocks noGrp="1"/>
          </p:cNvSpPr>
          <p:nvPr>
            <p:ph type="body" sz="quarter" idx="15"/>
          </p:nvPr>
        </p:nvSpPr>
        <p:spPr>
          <a:xfrm>
            <a:off x="6341245" y="2461188"/>
            <a:ext cx="5080000" cy="438150"/>
          </a:xfrm>
        </p:spPr>
        <p:txBody>
          <a:bodyPr/>
          <a:lstStyle/>
          <a:p>
            <a:r>
              <a:rPr lang="en-US" dirty="0"/>
              <a:t>3. What strategies and materials will you use to reteach?</a:t>
            </a:r>
          </a:p>
        </p:txBody>
      </p:sp>
      <p:sp>
        <p:nvSpPr>
          <p:cNvPr id="13" name="Text Placeholder 12">
            <a:extLst>
              <a:ext uri="{FF2B5EF4-FFF2-40B4-BE49-F238E27FC236}">
                <a16:creationId xmlns:a16="http://schemas.microsoft.com/office/drawing/2014/main" id="{35E2CA68-BFC9-485F-A53E-F4C27258EF06}"/>
              </a:ext>
            </a:extLst>
          </p:cNvPr>
          <p:cNvSpPr>
            <a:spLocks noGrp="1"/>
          </p:cNvSpPr>
          <p:nvPr>
            <p:ph type="body" sz="quarter" idx="16"/>
          </p:nvPr>
        </p:nvSpPr>
        <p:spPr>
          <a:xfrm>
            <a:off x="6451600" y="3200849"/>
            <a:ext cx="5067300" cy="2935288"/>
          </a:xfrm>
        </p:spPr>
        <p:txBody>
          <a:bodyPr/>
          <a:lstStyle/>
          <a:p>
            <a:r>
              <a:rPr lang="en-US" dirty="0"/>
              <a:t>Student choice – allowing students multiple modalities in which to complete bellringer enrichment activities</a:t>
            </a:r>
          </a:p>
          <a:p>
            <a:r>
              <a:rPr lang="en-US" dirty="0"/>
              <a:t>Small group work – intentionally grouping students together so that they can build off one another </a:t>
            </a:r>
            <a:br>
              <a:rPr lang="en-US" dirty="0"/>
            </a:br>
            <a:endParaRPr lang="en-US" dirty="0"/>
          </a:p>
          <a:p>
            <a:endParaRPr lang="en-US" dirty="0"/>
          </a:p>
        </p:txBody>
      </p:sp>
      <p:sp>
        <p:nvSpPr>
          <p:cNvPr id="3" name="Text Placeholder 8">
            <a:extLst>
              <a:ext uri="{FF2B5EF4-FFF2-40B4-BE49-F238E27FC236}">
                <a16:creationId xmlns:a16="http://schemas.microsoft.com/office/drawing/2014/main" id="{E7323282-107B-F90D-A93D-F62044B794B0}"/>
              </a:ext>
            </a:extLst>
          </p:cNvPr>
          <p:cNvSpPr txBox="1">
            <a:spLocks/>
          </p:cNvSpPr>
          <p:nvPr/>
        </p:nvSpPr>
        <p:spPr>
          <a:xfrm>
            <a:off x="452392" y="1841187"/>
            <a:ext cx="5080000" cy="438150"/>
          </a:xfrm>
          <a:prstGeom prst="rect">
            <a:avLst/>
          </a:prstGeom>
        </p:spPr>
        <p:txBody>
          <a:bodyPr/>
          <a:lstStyle>
            <a:lvl1pPr marL="266700" indent="-266700" algn="l" defTabSz="914400" rtl="0" eaLnBrk="1" latinLnBrk="0" hangingPunct="1">
              <a:lnSpc>
                <a:spcPct val="90000"/>
              </a:lnSpc>
              <a:spcBef>
                <a:spcPts val="1000"/>
              </a:spcBef>
              <a:buFont typeface="Arial" panose="020B0604020202020204" pitchFamily="34" charset="0"/>
              <a:buNone/>
              <a:defRPr lang="en-US" sz="2400" b="1" kern="1200" dirty="0" smtClean="0">
                <a:solidFill>
                  <a:schemeClr val="tx1"/>
                </a:solidFill>
                <a:latin typeface="+mj-lt"/>
                <a:ea typeface="+mn-ea"/>
                <a:cs typeface="Biome Light" panose="020B0303030204020804" pitchFamily="34" charset="0"/>
              </a:defRPr>
            </a:lvl1pPr>
            <a:lvl2pPr marL="542925" indent="-276225" algn="l"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AutoNum type="arabicPeriod"/>
            </a:pPr>
            <a:r>
              <a:rPr lang="en-US" dirty="0"/>
              <a:t>How and when will you reassess?</a:t>
            </a:r>
          </a:p>
        </p:txBody>
      </p:sp>
      <p:sp>
        <p:nvSpPr>
          <p:cNvPr id="4" name="Text Placeholder 7">
            <a:extLst>
              <a:ext uri="{FF2B5EF4-FFF2-40B4-BE49-F238E27FC236}">
                <a16:creationId xmlns:a16="http://schemas.microsoft.com/office/drawing/2014/main" id="{C1A48C5D-5033-61B4-8E9F-2FF99C409EA0}"/>
              </a:ext>
            </a:extLst>
          </p:cNvPr>
          <p:cNvSpPr txBox="1">
            <a:spLocks/>
          </p:cNvSpPr>
          <p:nvPr/>
        </p:nvSpPr>
        <p:spPr>
          <a:xfrm>
            <a:off x="528715" y="4768715"/>
            <a:ext cx="5067300" cy="1656934"/>
          </a:xfrm>
          <a:prstGeom prst="rect">
            <a:avLst/>
          </a:prstGeom>
        </p:spPr>
        <p:txBody>
          <a:bodyPr/>
          <a:lstStyle>
            <a:lvl1pPr marL="266700" indent="-266700" algn="l" defTabSz="914400" rtl="0" eaLnBrk="1" latinLnBrk="0" hangingPunct="1">
              <a:lnSpc>
                <a:spcPct val="90000"/>
              </a:lnSpc>
              <a:spcBef>
                <a:spcPts val="1000"/>
              </a:spcBef>
              <a:buClr>
                <a:schemeClr val="accent4"/>
              </a:buClr>
              <a:buFont typeface="Wingdings" panose="05000000000000000000" pitchFamily="2" charset="2"/>
              <a:buChar char="§"/>
              <a:defRPr lang="en-US" sz="2000" kern="1200" dirty="0" smtClean="0">
                <a:solidFill>
                  <a:schemeClr val="tx1"/>
                </a:solidFill>
                <a:latin typeface="+mn-lt"/>
                <a:ea typeface="+mn-ea"/>
                <a:cs typeface="Biome Light" panose="020B0303030204020804" pitchFamily="34" charset="0"/>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Reteaching will take place as an extended bellringer for the next 5 days – students will complete bell work on these standards, and we will spend a little longer than normal going over this work before going into otherwise planned instruction. </a:t>
            </a:r>
            <a:br>
              <a:rPr lang="en-US" dirty="0"/>
            </a:br>
            <a:endParaRPr lang="en-US" dirty="0"/>
          </a:p>
        </p:txBody>
      </p:sp>
    </p:spTree>
    <p:extLst>
      <p:ext uri="{BB962C8B-B14F-4D97-AF65-F5344CB8AC3E}">
        <p14:creationId xmlns:p14="http://schemas.microsoft.com/office/powerpoint/2010/main" val="3007378520"/>
      </p:ext>
    </p:extLst>
  </p:cSld>
  <p:clrMapOvr>
    <a:masterClrMapping/>
  </p:clrMapOvr>
</p:sld>
</file>

<file path=ppt/theme/theme1.xml><?xml version="1.0" encoding="utf-8"?>
<a:theme xmlns:a="http://schemas.openxmlformats.org/drawingml/2006/main" name="Office Theme">
  <a:themeElements>
    <a:clrScheme name="Geometric Presentation">
      <a:dk1>
        <a:sysClr val="windowText" lastClr="000000"/>
      </a:dk1>
      <a:lt1>
        <a:sysClr val="window" lastClr="FFFFFF"/>
      </a:lt1>
      <a:dk2>
        <a:srgbClr val="44546A"/>
      </a:dk2>
      <a:lt2>
        <a:srgbClr val="ACCBF9"/>
      </a:lt2>
      <a:accent1>
        <a:srgbClr val="5C83C4"/>
      </a:accent1>
      <a:accent2>
        <a:srgbClr val="2C599D"/>
      </a:accent2>
      <a:accent3>
        <a:srgbClr val="1A3B70"/>
      </a:accent3>
      <a:accent4>
        <a:srgbClr val="FA6F1A"/>
      </a:accent4>
      <a:accent5>
        <a:srgbClr val="11224E"/>
      </a:accent5>
      <a:accent6>
        <a:srgbClr val="9D90A0"/>
      </a:accent6>
      <a:hlink>
        <a:srgbClr val="9454C3"/>
      </a:hlink>
      <a:folHlink>
        <a:srgbClr val="3EBBF0"/>
      </a:folHlink>
    </a:clrScheme>
    <a:fontScheme name="Custom 147">
      <a:majorFont>
        <a:latin typeface="Corbel"/>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f16411253_LW_v2" id="{C590A786-F65F-42F6-9E48-12C78E3C86B3}" vid="{FEE92C9D-6350-4ECD-87A4-004D12BB2B1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426e97fa315356fffbdcd9876fe988c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14b8f0def80e6d70ce3def20c90759a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19EB750-A6DA-4BE8-B87B-FC499FE7336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DEA9014-ED64-4558-B1E1-D03F0EE32BEB}">
  <ds:schemaRefs>
    <ds:schemaRef ds:uri="http://schemas.microsoft.com/office/2006/metadata/properties"/>
    <ds:schemaRef ds:uri="http://schemas.microsoft.com/office/infopath/2007/PartnerControls"/>
    <ds:schemaRef ds:uri="71af3243-3dd4-4a8d-8c0d-dd76da1f02a5"/>
  </ds:schemaRefs>
</ds:datastoreItem>
</file>

<file path=customXml/itemProps3.xml><?xml version="1.0" encoding="utf-8"?>
<ds:datastoreItem xmlns:ds="http://schemas.openxmlformats.org/officeDocument/2006/customXml" ds:itemID="{05D99ABA-76CE-4A8E-B5F0-C051B96628D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Geometric presentation</Template>
  <TotalTime>218</TotalTime>
  <Words>1352</Words>
  <Application>Microsoft Office PowerPoint</Application>
  <PresentationFormat>Widescreen</PresentationFormat>
  <Paragraphs>158</Paragraphs>
  <Slides>13</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ADLaM Display</vt:lpstr>
      <vt:lpstr>Arial</vt:lpstr>
      <vt:lpstr>Calibri</vt:lpstr>
      <vt:lpstr>Calibri Light</vt:lpstr>
      <vt:lpstr>Corbel</vt:lpstr>
      <vt:lpstr>Times New Roman</vt:lpstr>
      <vt:lpstr>Wingdings</vt:lpstr>
      <vt:lpstr>Office Theme</vt:lpstr>
      <vt:lpstr>Data Analysis Protocol</vt:lpstr>
      <vt:lpstr>DAP Steps</vt:lpstr>
      <vt:lpstr>Step 1: Identify the Source</vt:lpstr>
      <vt:lpstr>Step 2: Organize and Display the Data</vt:lpstr>
      <vt:lpstr>Step 2: Organize and Display the Data</vt:lpstr>
      <vt:lpstr>Step 3: Examine Trends and Identify Patterns</vt:lpstr>
      <vt:lpstr>Step 3: Examine Trends and Identify Patterns</vt:lpstr>
      <vt:lpstr>Step 4: Plan Differentiated Instruction</vt:lpstr>
      <vt:lpstr>Step 4: Plan Differentiated Instruction </vt:lpstr>
      <vt:lpstr>Step 4: Plan Differentiated Instruction </vt:lpstr>
      <vt:lpstr>Step 4: Plan Differentiated Instruction</vt:lpstr>
      <vt:lpstr>Step 5: Next Steps</vt:lpstr>
      <vt:lpstr>Any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Analysis Protocol</dc:title>
  <dc:creator>Werth, Kyle</dc:creator>
  <cp:lastModifiedBy>Werth, Kyle</cp:lastModifiedBy>
  <cp:revision>1</cp:revision>
  <dcterms:created xsi:type="dcterms:W3CDTF">2023-09-25T11:57:17Z</dcterms:created>
  <dcterms:modified xsi:type="dcterms:W3CDTF">2023-09-25T15:35:42Z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