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media/image6.jpg" ContentType="image/png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3" r:id="rId1"/>
  </p:sldMasterIdLst>
  <p:sldIdLst>
    <p:sldId id="258" r:id="rId2"/>
    <p:sldId id="257" r:id="rId3"/>
    <p:sldId id="260" r:id="rId4"/>
    <p:sldId id="261" r:id="rId5"/>
    <p:sldId id="262" r:id="rId6"/>
    <p:sldId id="329" r:id="rId7"/>
    <p:sldId id="263" r:id="rId8"/>
    <p:sldId id="264" r:id="rId9"/>
    <p:sldId id="265" r:id="rId10"/>
    <p:sldId id="332" r:id="rId11"/>
    <p:sldId id="330" r:id="rId12"/>
    <p:sldId id="268" r:id="rId13"/>
    <p:sldId id="270" r:id="rId14"/>
    <p:sldId id="272" r:id="rId15"/>
    <p:sldId id="273" r:id="rId16"/>
    <p:sldId id="333" r:id="rId17"/>
    <p:sldId id="331" r:id="rId18"/>
    <p:sldId id="276" r:id="rId19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44529"/>
    <a:srgbClr val="2B3922"/>
    <a:srgbClr val="2E3722"/>
    <a:srgbClr val="FCF7F1"/>
    <a:srgbClr val="B8D233"/>
    <a:srgbClr val="5CC6D6"/>
    <a:srgbClr val="F8D22F"/>
    <a:srgbClr val="F03F2B"/>
    <a:srgbClr val="3488A0"/>
    <a:srgbClr val="5790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24" d="100"/>
          <a:sy n="124" d="100"/>
        </p:scale>
        <p:origin x="3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04DB13E-F722-4ED6-BB00-556651E95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26428D7-C6F3-473D-A360-A3F5C3E8728C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3000"/>
              </a:lnSpc>
              <a:defRPr lang="en-US" sz="68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800" spc="8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6"/>
            <a:ext cx="1554480" cy="485546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EA0C0817-A112-4847-8014-A94B7D2A4EA3}" type="datetime1">
              <a:rPr lang="en-US" smtClean="0"/>
              <a:t>3/31/2025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629100" y="5177408"/>
            <a:ext cx="5730295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20" y="5177408"/>
            <a:ext cx="1955980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77701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F40B7-36AB-4376-BE14-EF7004D79BB9}" type="datetime1">
              <a:rPr lang="en-US" smtClean="0"/>
              <a:t>3/31/2025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3299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7CAB8-DCAE-46A5-AADA-B3FAD11A54E0}" type="datetime1">
              <a:rPr lang="en-US" smtClean="0"/>
              <a:t>3/31/2025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0734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2B432-ACDA-4023-A761-2BAB76577B62}" type="datetime1">
              <a:rPr lang="en-US" smtClean="0"/>
              <a:t>3/31/2025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708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0A4A1889-E37C-4EC3-9E41-9DAD221CF38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9156" y="2275165"/>
            <a:ext cx="8933688" cy="2406895"/>
          </a:xfrm>
        </p:spPr>
        <p:txBody>
          <a:bodyPr anchor="ctr">
            <a:normAutofit/>
          </a:bodyPr>
          <a:lstStyle>
            <a:lvl1pPr algn="ctr">
              <a:lnSpc>
                <a:spcPct val="83000"/>
              </a:lnSpc>
              <a:defRPr lang="en-US" sz="68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1683EB04-C23E-490C-A1A6-030CF79D23C8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F8A84C03-E1CA-4A4E-81D6-9BB0C335B7A0}"/>
                </a:ext>
              </a:extLst>
            </p:cNvPr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4A26FB5A-D5D1-4DAB-AC43-7F51A7F2D197}"/>
                </a:ext>
              </a:extLst>
            </p:cNvPr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49303F14-E560-4C02-94F4-B4695FE26813}"/>
                </a:ext>
              </a:extLst>
            </p:cNvPr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9156" y="4682062"/>
            <a:ext cx="8939784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80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18760" y="1344502"/>
            <a:ext cx="1554480" cy="498781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9C646AA-F36E-4540-911D-FFFC0A0EF24A}" type="datetime1">
              <a:rPr lang="en-US" smtClean="0"/>
              <a:t>3/31/2025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29157" y="5177408"/>
            <a:ext cx="5660134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177408"/>
            <a:ext cx="1958339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60714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6176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86D26-FA5F-4637-B602-B7C2DC34CFD4}" type="datetime1">
              <a:rPr lang="en-US" smtClean="0"/>
              <a:t>3/31/2025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6721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92472"/>
            <a:ext cx="4663440" cy="3163825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8712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>
                <a:solidFill>
                  <a:schemeClr val="tx1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8712" y="2792471"/>
            <a:ext cx="4663440" cy="3164509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F15D8-96D1-4781-BC50-CA8A088B2FE4}" type="datetime1">
              <a:rPr lang="en-US" smtClean="0"/>
              <a:t>3/31/2025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960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96C99-B8F8-4528-BD05-0E16E943DC09}" type="datetime1">
              <a:rPr lang="en-US" smtClean="0"/>
              <a:t>3/31/2025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413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36942-C211-4B28-8DBD-C953E00AF71B}" type="datetime1">
              <a:rPr lang="en-US" smtClean="0"/>
              <a:t>3/31/2025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2471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5E1BBF9-8BEF-4353-BA68-30AAF9EBD8D8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B941C21-2A5D-4912-AB06-1BB0C0EB6AE1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58200" y="607392"/>
            <a:ext cx="3161963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32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68580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58200" y="2336800"/>
            <a:ext cx="3161963" cy="36068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7E8D12A6-918A-48BD-8CB9-CA713993B0EA}" type="datetime1">
              <a:rPr lang="en-US" smtClean="0"/>
              <a:t>3/31/2025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85801" y="6035040"/>
            <a:ext cx="458470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3435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602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687CA98-D9C7-497F-A1DA-7D22F8753BCE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7696201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662337" y="6035040"/>
            <a:ext cx="2071963" cy="365760"/>
          </a:xfrm>
        </p:spPr>
        <p:txBody>
          <a:bodyPr/>
          <a:lstStyle>
            <a:lvl1pPr>
              <a:defRPr b="1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E778CE86-875F-4587-BCF6-FA054AFC0D53}" type="datetime1">
              <a:rPr lang="en-US" smtClean="0"/>
              <a:pPr/>
              <a:t>3/31/2025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2648" y="6035040"/>
            <a:ext cx="4588002" cy="365760"/>
          </a:xfrm>
        </p:spPr>
        <p:txBody>
          <a:bodyPr/>
          <a:lstStyle>
            <a:lvl1pPr marL="0" algn="r" defTabSz="914400" rtl="0" eaLnBrk="1" latinLnBrk="0" hangingPunct="1">
              <a:defRPr lang="en-US" sz="1000" b="1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5296" cy="365760"/>
          </a:xfrm>
        </p:spPr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8B3D8CC-BB13-41A5-8F34-B8E84A4F9534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7250" y="603504"/>
            <a:ext cx="3144774" cy="1645920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32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7250" y="2386584"/>
            <a:ext cx="3144774" cy="3511296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78223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E94681D-2A4C-4A8D-B9B5-31D440D032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6FA2B21-3FCD-4721-B95C-427943F61125}" type="datetime1">
              <a:rPr lang="en-US" smtClean="0"/>
              <a:t>3/31/2025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577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65" r:id="rId5"/>
    <p:sldLayoutId id="2147483671" r:id="rId6"/>
    <p:sldLayoutId id="2147483672" r:id="rId7"/>
    <p:sldLayoutId id="2147483662" r:id="rId8"/>
    <p:sldLayoutId id="2147483663" r:id="rId9"/>
    <p:sldLayoutId id="2147483664" r:id="rId10"/>
    <p:sldLayoutId id="2147483666" r:id="rId11"/>
  </p:sldLayoutIdLst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000" i="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1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file:///C:\Users\Streetman\Documents\LANGSTON%20HUGHES%20POETRY%20PSY%202022-2023.docx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BELL RINGER:</a:t>
            </a:r>
            <a:br>
              <a:rPr lang="en-US" sz="2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Analyze the poem Dreams written by Langston Hughes and answer the questions associated with the poem.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3" name="Content Placeholder 2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7391" y="2368571"/>
            <a:ext cx="4705350" cy="3886157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10" name="Content Placeholder 9"/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Hold fast to dreams For if dreams die Life is a broken-winged bird That cannot fly. Hold fast to dreams For when dreams go Life is a barren field Frozen with snow. 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Define barren.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Describe the significance of the broken-winged bird and then explain how this poem can be applied to your life. </a:t>
            </a:r>
          </a:p>
        </p:txBody>
      </p:sp>
    </p:spTree>
    <p:extLst>
      <p:ext uri="{BB962C8B-B14F-4D97-AF65-F5344CB8AC3E}">
        <p14:creationId xmlns:p14="http://schemas.microsoft.com/office/powerpoint/2010/main" val="37101934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LEARNING TARGETS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I can analyze and describe the impact dreams have on our ability to attain certain goals.</a:t>
            </a:r>
          </a:p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I can analyze and describe key poems written by Harlem Renaissance poet Langston Hughes. 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E194F228-2189-46CF-9D9D-5DB1832187D1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2477" y="2103120"/>
            <a:ext cx="4663439" cy="359300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0052334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328E7183-3149-4107-B332-B24B39C717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SUCCESS CRITERIA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82E9C96-BC74-449F-8ABD-7B35AAA064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We will know that we are successful when can analyze and describe the value of dreams and the significance of the poetry of Langston Hughes .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3A067C9-BEB4-4C08-8BBD-F97C6BE958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60140" y="4303459"/>
            <a:ext cx="5715000" cy="1800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25500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Langston Hughes Activity: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Click on the image to access the Activity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Content Placeholder 3">
            <a:hlinkClick r:id="rId2" action="ppaction://hlinkfile"/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4311" y="2551702"/>
            <a:ext cx="8372474" cy="344963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285173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7338" y="761741"/>
            <a:ext cx="9520158" cy="1049235"/>
          </a:xfrm>
        </p:spPr>
        <p:txBody>
          <a:bodyPr>
            <a:noAutofit/>
          </a:bodyPr>
          <a:lstStyle/>
          <a:p>
            <a:r>
              <a:rPr lang="en-US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Assignment #2: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Write a minimum of six bullet points that describe either Dreams or a Dream Deferred by Langston Hughes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6146" y="2486386"/>
            <a:ext cx="8401050" cy="3827463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2258" y="3837206"/>
            <a:ext cx="2028825" cy="1125822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8587406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222684" y="2967335"/>
            <a:ext cx="5746638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66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EVALUATION</a:t>
            </a:r>
            <a:endParaRPr lang="en-US" sz="66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84401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GEORGIA STANDARDS OF EXCELLENCE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SSPBF2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Compare different states of consciousness. </a:t>
            </a:r>
          </a:p>
          <a:p>
            <a:pPr lvl="1"/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a. Identify altered states of consciousness, include: sleeping, dreaming, hypnosis, meditation, biofeedback, and mind-altering substances. </a:t>
            </a:r>
          </a:p>
        </p:txBody>
      </p:sp>
    </p:spTree>
    <p:extLst>
      <p:ext uri="{BB962C8B-B14F-4D97-AF65-F5344CB8AC3E}">
        <p14:creationId xmlns:p14="http://schemas.microsoft.com/office/powerpoint/2010/main" val="9533571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LEARNING TARGETS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I can analyze and describe the impact dreams have on our ability to attain certain goals.</a:t>
            </a:r>
          </a:p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I can analyze and describe key poems written by Harlem Renaissance poet Langston Hughes. 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E194F228-2189-46CF-9D9D-5DB1832187D1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2477" y="2103120"/>
            <a:ext cx="4663439" cy="359300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7070231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328E7183-3149-4107-B332-B24B39C717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SUCCESS CRITERIA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82E9C96-BC74-449F-8ABD-7B35AAA064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We will know that we are successful when can analyze and describe the value of dreams and the significance of the poetry of Langston Hughes .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3A067C9-BEB4-4C08-8BBD-F97C6BE958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60140" y="4303459"/>
            <a:ext cx="5715000" cy="1800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2712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TICKET OUT THE DOOR</a:t>
            </a:r>
          </a:p>
        </p:txBody>
      </p:sp>
      <p:pic>
        <p:nvPicPr>
          <p:cNvPr id="10" name="Content Placeholder 9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3638" y="2603500"/>
            <a:ext cx="4428537" cy="3416300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 you learned about the poetry of Langston Hughes consider the following:</a:t>
            </a:r>
          </a:p>
          <a:p>
            <a:pPr lvl="1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Hughes in both poems expressed the power of managing dreams. Do you concur or do you disagree with his assessment of dreams.  Please explain your response. </a:t>
            </a:r>
          </a:p>
        </p:txBody>
      </p:sp>
      <p:pic>
        <p:nvPicPr>
          <p:cNvPr id="5" name="Content Placeholder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4925" y="3811093"/>
            <a:ext cx="1985962" cy="120015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2717114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close up of a logo&#10;&#10;Description automatically generated">
            <a:extLst>
              <a:ext uri="{FF2B5EF4-FFF2-40B4-BE49-F238E27FC236}">
                <a16:creationId xmlns:a16="http://schemas.microsoft.com/office/drawing/2014/main" id="{8045422F-7258-40AC-BD2E-2469AA44892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1"/>
          <a:stretch/>
        </p:blipFill>
        <p:spPr>
          <a:xfrm>
            <a:off x="20" y="10"/>
            <a:ext cx="12191979" cy="6857990"/>
          </a:xfrm>
          <a:prstGeom prst="rect">
            <a:avLst/>
          </a:prstGeom>
        </p:spPr>
      </p:pic>
      <p:sp>
        <p:nvSpPr>
          <p:cNvPr id="82" name="Rectangle 81">
            <a:extLst>
              <a:ext uri="{FF2B5EF4-FFF2-40B4-BE49-F238E27FC236}">
                <a16:creationId xmlns:a16="http://schemas.microsoft.com/office/drawing/2014/main" id="{2644B391-9BFE-445C-A9EC-F544BB85FB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95067" y="1808532"/>
            <a:ext cx="5452527" cy="3240936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80F26E69-87D9-4655-AE7B-280A87AA3C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861010" y="1975104"/>
            <a:ext cx="5120640" cy="2907792"/>
          </a:xfrm>
          <a:prstGeom prst="rect">
            <a:avLst/>
          </a:prstGeom>
          <a:noFill/>
          <a:ln w="6350" cap="sq" cmpd="sng" algn="ctr">
            <a:solidFill>
              <a:schemeClr val="tx1"/>
            </a:solidFill>
            <a:prstDash val="solid"/>
            <a:miter lim="800000"/>
          </a:ln>
          <a:effectLst>
            <a:softEdge rad="0"/>
          </a:effectLst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8C3B467-088C-4F3D-A9A7-105C4E1E20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33793" y="2355458"/>
            <a:ext cx="4775075" cy="1630907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chemeClr val="tx1"/>
                </a:solidFill>
              </a:rPr>
              <a:t>THE POWER OF DREAMS: Featuring the poetry of Langston Hughes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8722DDC-8EEE-4A06-8DFE-B44871EAA2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33793" y="3995988"/>
            <a:ext cx="4775075" cy="559656"/>
          </a:xfrm>
        </p:spPr>
        <p:txBody>
          <a:bodyPr>
            <a:normAutofit fontScale="77500" lnSpcReduction="20000"/>
          </a:bodyPr>
          <a:lstStyle/>
          <a:p>
            <a:pPr>
              <a:spcAft>
                <a:spcPts val="600"/>
              </a:spcAft>
            </a:pPr>
            <a:r>
              <a:rPr lang="en-US" dirty="0">
                <a:solidFill>
                  <a:schemeClr val="tx1"/>
                </a:solidFill>
              </a:rPr>
              <a:t>PRESENTED BY:</a:t>
            </a:r>
          </a:p>
          <a:p>
            <a:pPr>
              <a:spcAft>
                <a:spcPts val="600"/>
              </a:spcAft>
            </a:pPr>
            <a:r>
              <a:rPr lang="en-US" dirty="0">
                <a:solidFill>
                  <a:schemeClr val="tx1"/>
                </a:solidFill>
              </a:rPr>
              <a:t>COACH STREETMAN</a:t>
            </a:r>
          </a:p>
        </p:txBody>
      </p:sp>
    </p:spTree>
    <p:extLst>
      <p:ext uri="{BB962C8B-B14F-4D97-AF65-F5344CB8AC3E}">
        <p14:creationId xmlns:p14="http://schemas.microsoft.com/office/powerpoint/2010/main" val="258428075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182382" y="2967335"/>
            <a:ext cx="5827236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60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ENGAGEMENT</a:t>
            </a:r>
            <a:endParaRPr lang="en-US" sz="6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19502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GEORGIA STANDARDS OF EXCELLENCE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SSPBF2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Compare different states of consciousness. </a:t>
            </a:r>
          </a:p>
          <a:p>
            <a:pPr lvl="1"/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a. Identify altered states of consciousness, include: sleeping, dreaming, hypnosis, meditation, biofeedback, and mind-altering substances. </a:t>
            </a:r>
          </a:p>
        </p:txBody>
      </p:sp>
    </p:spTree>
    <p:extLst>
      <p:ext uri="{BB962C8B-B14F-4D97-AF65-F5344CB8AC3E}">
        <p14:creationId xmlns:p14="http://schemas.microsoft.com/office/powerpoint/2010/main" val="742233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LEARNING TARGETS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I can analyze and describe the impact dreams have on our ability to attain certain goals.</a:t>
            </a:r>
          </a:p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I can analyze and describe key poems written by Harlem Renaissance poet Langston Hughes. 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E194F228-2189-46CF-9D9D-5DB1832187D1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2477" y="2103120"/>
            <a:ext cx="4663439" cy="359300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298242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328E7183-3149-4107-B332-B24B39C717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SUCCESS CRITERIA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82E9C96-BC74-449F-8ABD-7B35AAA064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We will know that we are successful when can analyze and describe the value of dreams and the significance of the poetry of Langston Hughes .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3A067C9-BEB4-4C08-8BBD-F97C6BE958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60140" y="4303459"/>
            <a:ext cx="5715000" cy="1800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03121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F186C1-D36D-42B1-A095-4A68A22225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ATS: Google Langston Hughes: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179DE02-C111-456B-AC38-B7E2F6D59C7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List a MINIMUM of Five Facts about Langston Hughes: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</a:p>
        </p:txBody>
      </p:sp>
      <p:pic>
        <p:nvPicPr>
          <p:cNvPr id="5" name="Content Placeholder 2">
            <a:extLst>
              <a:ext uri="{FF2B5EF4-FFF2-40B4-BE49-F238E27FC236}">
                <a16:creationId xmlns:a16="http://schemas.microsoft.com/office/drawing/2014/main" id="{76D6D794-BF4F-4E90-AA64-17334BB3A1F1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" y="2164361"/>
            <a:ext cx="4664075" cy="36878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7682440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288761" y="2967335"/>
            <a:ext cx="9614491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EXPLORE EXPLAIN AND ELABORATE</a:t>
            </a:r>
            <a:endParaRPr 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0605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GEORGIA STANDARDS OF EXCELLENCE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SSPBF2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Compare different states of consciousness. </a:t>
            </a:r>
          </a:p>
          <a:p>
            <a:pPr lvl="1"/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a. Identify altered states of consciousness, include: sleeping, dreaming, hypnosis, meditation, biofeedback, and mind-altering substances. </a:t>
            </a:r>
          </a:p>
        </p:txBody>
      </p:sp>
    </p:spTree>
    <p:extLst>
      <p:ext uri="{BB962C8B-B14F-4D97-AF65-F5344CB8AC3E}">
        <p14:creationId xmlns:p14="http://schemas.microsoft.com/office/powerpoint/2010/main" val="16180383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Red Violet">
      <a:dk1>
        <a:sysClr val="windowText" lastClr="000000"/>
      </a:dk1>
      <a:lt1>
        <a:sysClr val="window" lastClr="FFFFFF"/>
      </a:lt1>
      <a:dk2>
        <a:srgbClr val="454551"/>
      </a:dk2>
      <a:lt2>
        <a:srgbClr val="D8D9DC"/>
      </a:lt2>
      <a:accent1>
        <a:srgbClr val="E32D91"/>
      </a:accent1>
      <a:accent2>
        <a:srgbClr val="C830CC"/>
      </a:accent2>
      <a:accent3>
        <a:srgbClr val="4EA6DC"/>
      </a:accent3>
      <a:accent4>
        <a:srgbClr val="4775E7"/>
      </a:accent4>
      <a:accent5>
        <a:srgbClr val="8971E1"/>
      </a:accent5>
      <a:accent6>
        <a:srgbClr val="D54773"/>
      </a:accent6>
      <a:hlink>
        <a:srgbClr val="6B9F25"/>
      </a:hlink>
      <a:folHlink>
        <a:srgbClr val="8C8C8C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IVE.pptx" id="{928531FE-40B6-4895-993A-83D26AA1E005}" vid="{C99C5ABD-1620-4AD2-A38C-62625556F38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Geometric color block</Template>
  <TotalTime>0</TotalTime>
  <Words>520</Words>
  <Application>Microsoft Office PowerPoint</Application>
  <PresentationFormat>Widescreen</PresentationFormat>
  <Paragraphs>46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Century Gothic</vt:lpstr>
      <vt:lpstr>Garamond</vt:lpstr>
      <vt:lpstr>Times New Roman</vt:lpstr>
      <vt:lpstr>SavonVTI</vt:lpstr>
      <vt:lpstr>BELL RINGER: Analyze the poem Dreams written by Langston Hughes and answer the questions associated with the poem.</vt:lpstr>
      <vt:lpstr>THE POWER OF DREAMS: Featuring the poetry of Langston Hughes</vt:lpstr>
      <vt:lpstr>PowerPoint Presentation</vt:lpstr>
      <vt:lpstr>GEORGIA STANDARDS OF EXCELLENCE</vt:lpstr>
      <vt:lpstr>LEARNING TARGETS </vt:lpstr>
      <vt:lpstr>SUCCESS CRITERIA </vt:lpstr>
      <vt:lpstr>ATS: Google Langston Hughes: </vt:lpstr>
      <vt:lpstr>PowerPoint Presentation</vt:lpstr>
      <vt:lpstr>GEORGIA STANDARDS OF EXCELLENCE</vt:lpstr>
      <vt:lpstr>LEARNING TARGETS </vt:lpstr>
      <vt:lpstr>SUCCESS CRITERIA </vt:lpstr>
      <vt:lpstr>Langston Hughes Activity: Click on the image to access the Activity </vt:lpstr>
      <vt:lpstr>Assignment #2: Write a minimum of six bullet points that describe either Dreams or a Dream Deferred by Langston Hughes</vt:lpstr>
      <vt:lpstr>PowerPoint Presentation</vt:lpstr>
      <vt:lpstr>GEORGIA STANDARDS OF EXCELLENCE</vt:lpstr>
      <vt:lpstr>LEARNING TARGETS </vt:lpstr>
      <vt:lpstr>SUCCESS CRITERIA </vt:lpstr>
      <vt:lpstr>TICKET OUT THE DOOR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2022-11-27T22:12:05Z</dcterms:created>
  <dcterms:modified xsi:type="dcterms:W3CDTF">2025-03-31T11:13:08Z</dcterms:modified>
</cp:coreProperties>
</file>