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6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sldIdLst>
    <p:sldId id="258" r:id="rId2"/>
    <p:sldId id="257" r:id="rId3"/>
    <p:sldId id="260" r:id="rId4"/>
    <p:sldId id="261" r:id="rId5"/>
    <p:sldId id="262" r:id="rId6"/>
    <p:sldId id="329" r:id="rId7"/>
    <p:sldId id="263" r:id="rId8"/>
    <p:sldId id="264" r:id="rId9"/>
    <p:sldId id="265" r:id="rId10"/>
    <p:sldId id="332" r:id="rId11"/>
    <p:sldId id="330" r:id="rId12"/>
    <p:sldId id="268" r:id="rId13"/>
    <p:sldId id="270" r:id="rId14"/>
    <p:sldId id="272" r:id="rId15"/>
    <p:sldId id="273" r:id="rId16"/>
    <p:sldId id="333" r:id="rId17"/>
    <p:sldId id="331" r:id="rId18"/>
    <p:sldId id="276" r:id="rId1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3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3/31/2025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3/31/2025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3/31/2025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3/31/2025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3/31/2025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3/31/2025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3/31/2025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file:///C:\Users\Streetman\Documents\LANGSTON%20HUGHES%20POETRY%20PSY%202022-2023.doc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BELL RINGER:</a:t>
            </a:r>
            <a:b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Analyze the poem Dreams written by Langston Hughes and answer the questions associated with the poem.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391" y="2368571"/>
            <a:ext cx="4705350" cy="388615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Hold fast to dreams For if dreams die Life is a broken-winged bird That cannot fly. Hold fast to dreams For when dreams go Life is a barren field Frozen with snow.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Define barren.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Describe the significance of the broken-winged bird and then explain how this poem can be applied to your life. </a:t>
            </a:r>
          </a:p>
        </p:txBody>
      </p:sp>
    </p:spTree>
    <p:extLst>
      <p:ext uri="{BB962C8B-B14F-4D97-AF65-F5344CB8AC3E}">
        <p14:creationId xmlns:p14="http://schemas.microsoft.com/office/powerpoint/2010/main" val="3710193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TARGETS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 can analyze and describe the impact dreams have on our ability to attain certain goals.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 can analyze and describe key poems written by Harlem Renaissance poet Langston Hughes.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194F228-2189-46CF-9D9D-5DB1832187D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477" y="2103120"/>
            <a:ext cx="4663439" cy="35930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0523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28E7183-3149-4107-B332-B24B39C71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SUCCESS CRITERIA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2E9C96-BC74-449F-8ABD-7B35AAA06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We will know that we are successful when can analyze and describe the value of dreams and the significance of the poetry of Langston Hughes 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A067C9-BEB4-4C08-8BBD-F97C6BE958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0140" y="4303459"/>
            <a:ext cx="5715000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55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Langston Hughes Activity: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Click on the image to access the Activity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>
            <a:hlinkClick r:id="rId2" action="ppaction://hlinkfile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311" y="2551702"/>
            <a:ext cx="8372474" cy="34496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85173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7338" y="761741"/>
            <a:ext cx="9520158" cy="1049235"/>
          </a:xfrm>
        </p:spPr>
        <p:txBody>
          <a:bodyPr>
            <a:noAutofit/>
          </a:bodyPr>
          <a:lstStyle/>
          <a:p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Assignment #2: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Write a minimum of six bullet points that describe either Dreams or a Dream Deferred by Langston Hughes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146" y="2486386"/>
            <a:ext cx="8401050" cy="38274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258" y="3837206"/>
            <a:ext cx="2028825" cy="112582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858740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22684" y="2967335"/>
            <a:ext cx="574663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endParaRPr lang="en-US" sz="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440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GEORGIA STANDARDS OF EXCELLENCE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SSPBF2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Compare different states of consciousness. </a:t>
            </a:r>
          </a:p>
          <a:p>
            <a:pPr lvl="1"/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Identify altered states of consciousness, include: sleeping, dreaming, hypnosis, meditation, biofeedback, and mind-altering substances. </a:t>
            </a:r>
          </a:p>
        </p:txBody>
      </p:sp>
    </p:spTree>
    <p:extLst>
      <p:ext uri="{BB962C8B-B14F-4D97-AF65-F5344CB8AC3E}">
        <p14:creationId xmlns:p14="http://schemas.microsoft.com/office/powerpoint/2010/main" val="953357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TARGETS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 can analyze and describe the impact dreams have on our ability to attain certain goals.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 can analyze and describe key poems written by Harlem Renaissance poet Langston Hughes.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194F228-2189-46CF-9D9D-5DB1832187D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477" y="2103120"/>
            <a:ext cx="4663439" cy="35930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0702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28E7183-3149-4107-B332-B24B39C71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SUCCESS CRITERIA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2E9C96-BC74-449F-8ABD-7B35AAA06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We will know that we are successful when can analyze and describe the value of dreams and the significance of the poetry of Langston Hughes 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A067C9-BEB4-4C08-8BBD-F97C6BE958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0140" y="4303459"/>
            <a:ext cx="5715000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712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TICKET OUT THE DOOR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638" y="2603500"/>
            <a:ext cx="4428537" cy="34163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you learned about the poetry of Langston Hughes consider the following:</a:t>
            </a:r>
          </a:p>
          <a:p>
            <a:pPr lvl="1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Hughes in both poems expressed the power of managing dreams. Do you concur or do you disagree with his assessment of dreams.  Please explain your response. </a:t>
            </a:r>
          </a:p>
        </p:txBody>
      </p:sp>
      <p:pic>
        <p:nvPicPr>
          <p:cNvPr id="5" name="Content Placeholder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925" y="3811093"/>
            <a:ext cx="1985962" cy="12001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71711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THE POWER OF DREAMS: Featuring the poetry of Langston Hughes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PRESENTED BY: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COACH STREETMAN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82382" y="2967335"/>
            <a:ext cx="582723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ENGAGEMENT</a:t>
            </a:r>
            <a:endParaRPr lang="en-US" sz="6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95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GEORGIA STANDARDS OF EXCELLENCE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SSPBF2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Compare different states of consciousness. </a:t>
            </a:r>
          </a:p>
          <a:p>
            <a:pPr lvl="1"/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Identify altered states of consciousness, include: sleeping, dreaming, hypnosis, meditation, biofeedback, and mind-altering substances. </a:t>
            </a:r>
          </a:p>
        </p:txBody>
      </p:sp>
    </p:spTree>
    <p:extLst>
      <p:ext uri="{BB962C8B-B14F-4D97-AF65-F5344CB8AC3E}">
        <p14:creationId xmlns:p14="http://schemas.microsoft.com/office/powerpoint/2010/main" val="74223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TARGETS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 can analyze and describe the impact dreams have on our ability to attain certain goals.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 can analyze and describe key poems written by Harlem Renaissance poet Langston Hughes.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194F228-2189-46CF-9D9D-5DB1832187D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477" y="2103120"/>
            <a:ext cx="4663439" cy="35930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982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28E7183-3149-4107-B332-B24B39C71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SUCCESS CRITERIA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2E9C96-BC74-449F-8ABD-7B35AAA06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We will know that we are successful when can analyze and describe the value of dreams and the significance of the poetry of Langston Hughes 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A067C9-BEB4-4C08-8BBD-F97C6BE958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0140" y="4303459"/>
            <a:ext cx="5715000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312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186C1-D36D-42B1-A095-4A68A2222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ATS: Google Langston Hughes: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79DE02-C111-456B-AC38-B7E2F6D59C7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 a MINIMUM of Five Facts about Langston Hughes: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</a:p>
        </p:txBody>
      </p:sp>
      <p:pic>
        <p:nvPicPr>
          <p:cNvPr id="5" name="Content Placeholder 2">
            <a:extLst>
              <a:ext uri="{FF2B5EF4-FFF2-40B4-BE49-F238E27FC236}">
                <a16:creationId xmlns:a16="http://schemas.microsoft.com/office/drawing/2014/main" id="{76D6D794-BF4F-4E90-AA64-17334BB3A1F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164361"/>
            <a:ext cx="4664075" cy="3687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6824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88761" y="2967335"/>
            <a:ext cx="96144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EXPLORE EXPLAIN AND ELABORATE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605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GEORGIA STANDARDS OF EXCELLENCE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SSPBF2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Compare different states of consciousness. </a:t>
            </a:r>
          </a:p>
          <a:p>
            <a:pPr lvl="1"/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Identify altered states of consciousness, include: sleeping, dreaming, hypnosis, meditation, biofeedback, and mind-altering substances. </a:t>
            </a:r>
          </a:p>
        </p:txBody>
      </p:sp>
    </p:spTree>
    <p:extLst>
      <p:ext uri="{BB962C8B-B14F-4D97-AF65-F5344CB8AC3E}">
        <p14:creationId xmlns:p14="http://schemas.microsoft.com/office/powerpoint/2010/main" val="1618038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VE.pptx" id="{928531FE-40B6-4895-993A-83D26AA1E005}" vid="{C99C5ABD-1620-4AD2-A38C-62625556F38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Geometric color block</Template>
  <TotalTime>0</TotalTime>
  <Words>520</Words>
  <Application>Microsoft Office PowerPoint</Application>
  <PresentationFormat>Widescreen</PresentationFormat>
  <Paragraphs>46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Century Gothic</vt:lpstr>
      <vt:lpstr>Garamond</vt:lpstr>
      <vt:lpstr>Times New Roman</vt:lpstr>
      <vt:lpstr>SavonVTI</vt:lpstr>
      <vt:lpstr>BELL RINGER: Analyze the poem Dreams written by Langston Hughes and answer the questions associated with the poem.</vt:lpstr>
      <vt:lpstr>THE POWER OF DREAMS: Featuring the poetry of Langston Hughes</vt:lpstr>
      <vt:lpstr>PowerPoint Presentation</vt:lpstr>
      <vt:lpstr>GEORGIA STANDARDS OF EXCELLENCE</vt:lpstr>
      <vt:lpstr>LEARNING TARGETS </vt:lpstr>
      <vt:lpstr>SUCCESS CRITERIA </vt:lpstr>
      <vt:lpstr>ATS: Google Langston Hughes: </vt:lpstr>
      <vt:lpstr>PowerPoint Presentation</vt:lpstr>
      <vt:lpstr>GEORGIA STANDARDS OF EXCELLENCE</vt:lpstr>
      <vt:lpstr>LEARNING TARGETS </vt:lpstr>
      <vt:lpstr>SUCCESS CRITERIA </vt:lpstr>
      <vt:lpstr>Langston Hughes Activity: Click on the image to access the Activity </vt:lpstr>
      <vt:lpstr>Assignment #2: Write a minimum of six bullet points that describe either Dreams or a Dream Deferred by Langston Hughes</vt:lpstr>
      <vt:lpstr>PowerPoint Presentation</vt:lpstr>
      <vt:lpstr>GEORGIA STANDARDS OF EXCELLENCE</vt:lpstr>
      <vt:lpstr>LEARNING TARGETS </vt:lpstr>
      <vt:lpstr>SUCCESS CRITERIA </vt:lpstr>
      <vt:lpstr>TICKET OUT THE DOOR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2022-11-27T22:12:05Z</dcterms:created>
  <dcterms:modified xsi:type="dcterms:W3CDTF">2025-03-31T11:13:08Z</dcterms:modified>
</cp:coreProperties>
</file>