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BAB2B-86CC-4947-B034-F6CACEB28D1F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C1284-3FA4-4C06-9D13-ABB043C34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1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8251456-5D21-09F3-92B0-2152C489C9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925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12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841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61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281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001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D1164C-6A3E-48A5-B4A0-6425F3A753D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9219" name="Rectangle 7">
            <a:extLst>
              <a:ext uri="{FF2B5EF4-FFF2-40B4-BE49-F238E27FC236}">
                <a16:creationId xmlns:a16="http://schemas.microsoft.com/office/drawing/2014/main" id="{1C1AF6B1-6588-CD74-5610-0F64CA980BF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75100" y="8839200"/>
            <a:ext cx="304323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48" tIns="46274" rIns="92548" bIns="46274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EC2D264-FF74-468D-979E-E50CB98B8134}" type="slidenum">
              <a:rPr lang="en-US" altLang="en-US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530E84A9-F921-C29F-A5E8-9719582B54E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201863" y="696913"/>
            <a:ext cx="2619375" cy="3490912"/>
          </a:xfrm>
          <a:ln/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859371DC-38E0-7C59-4A9C-6AADCBC5E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634AE-8B66-25E1-6368-C02890D58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DEEB68-6D69-F429-166F-6A7380CF8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D6258-7AEC-9235-80E5-E264DB183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3C52-ED1E-47BE-AE2C-B390458A275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F0E8C-32FE-09BF-FC7E-86CBC27B0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D3149-EFBA-FE62-E382-8AE3CD3F8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F1A0A-DA98-4813-BDF4-389D2CB7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1C10C-B3F4-038C-24A0-E747DFD2C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32C9-62D4-9F00-4F70-870284AC7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5C33C-C7F1-70D9-C984-5AF24219A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3C52-ED1E-47BE-AE2C-B390458A275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40F34-A8E1-1D33-7720-2822D4F9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BDFF0-BE10-7332-E5C5-784C2FEB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F1A0A-DA98-4813-BDF4-389D2CB7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8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2333E-B490-EBFF-768D-DE0F85426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C99A90-F415-3FC4-8CC8-8E96291F4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29583-6435-4F71-00B2-DA564DF63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3C52-ED1E-47BE-AE2C-B390458A275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8B1E7-AD5E-48AA-C0C8-5C6F99F75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A5DF3-0078-2F43-9BBA-C812D8509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F1A0A-DA98-4813-BDF4-389D2CB7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7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90AF9-F163-A5CB-3D8D-B91E4B9A5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1BABD-CEB2-0F84-AD16-26089093F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42719-A4A8-B1D5-921E-44A306382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3C52-ED1E-47BE-AE2C-B390458A275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7BA14-888F-666B-8893-1BEE93E84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9EDBA-DA99-59D4-D54E-E4DCF7B2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F1A0A-DA98-4813-BDF4-389D2CB7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1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DDA78-D8AB-20DF-7E71-8B13751C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D1A788-7D63-84B8-D41D-A04F65CEB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90316-1A57-AE47-D947-6023414E3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3C52-ED1E-47BE-AE2C-B390458A275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E2196-51B1-03F5-4500-8FCCF38F7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20E6B-FF93-2C2A-822B-FCF506DDC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F1A0A-DA98-4813-BDF4-389D2CB7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70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F4AA2-8CE6-8F59-E9DC-7889F55A8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C98B4-626C-C608-1E5B-53B79BE93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C70F94-D91D-13F7-0616-960C475F8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0D2D2-2D02-38EE-550E-0A643573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3C52-ED1E-47BE-AE2C-B390458A275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79833A-BA1C-DC25-7455-0EF9A7FF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4A247-AA4F-9C30-A000-AA25A2341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F1A0A-DA98-4813-BDF4-389D2CB7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2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04115-0E87-E856-281A-8724BD72B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7F935-E5C6-EE1E-D9F3-C93B3C4CE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1DD8D4-ADDB-82C9-7FA1-D349642CF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39DE77-D6AE-9236-331F-55A4D88E4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52D911-A8B0-A683-E213-A9858905B0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CC6230-D5E9-F8E9-7B6F-8246E0574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3C52-ED1E-47BE-AE2C-B390458A275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8B2CBE-D083-8784-056D-F59B9CE6B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1F842F-7F98-A54F-D9E2-774C32E08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F1A0A-DA98-4813-BDF4-389D2CB7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9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CE080-4A95-3726-2934-15F93BED3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A80841-273D-472E-6791-285177F87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3C52-ED1E-47BE-AE2C-B390458A275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A869C8-6941-97A8-2E02-8EAC04861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78C595-AE3A-05D3-81FA-93EC8668B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F1A0A-DA98-4813-BDF4-389D2CB7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F40557-B507-D2A1-0B37-A05030C1D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3C52-ED1E-47BE-AE2C-B390458A275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B15D37-1AAB-4C32-9933-5C44D1740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434349-74F8-8AAB-CE26-6EFBDE234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F1A0A-DA98-4813-BDF4-389D2CB7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69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3BB90-9A3A-8738-46D1-046FF77B8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ACBF1-3F42-AB1A-5676-0437F0983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F8222D-BA5C-2F30-98F9-7CC79756D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5ED8F-BAD3-341D-025C-4268C220E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3C52-ED1E-47BE-AE2C-B390458A275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0612D-C7CB-772D-1CD1-64DF2E93B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7B471-6B3F-0D06-F168-A82857A8E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F1A0A-DA98-4813-BDF4-389D2CB7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3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4C2C9-DB7F-4AC8-ABA7-92447D818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9EF880-7084-055C-A070-ED0E38F2AB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44AA24-B730-1B59-4F23-7841EC65B7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0FDA8-33C1-EC96-5A5B-36B13C3E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3C52-ED1E-47BE-AE2C-B390458A275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08630D-E9CA-F09B-AEBF-D70517503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22C7C-6403-4420-06BA-FEBFB46B2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F1A0A-DA98-4813-BDF4-389D2CB7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1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E039E0-2326-F494-5F48-59EA773F8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67FD5-91E6-0A4F-442A-B9AC8479C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EDD72-3D6A-F9F0-5DAF-24A5AE8199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F43C52-ED1E-47BE-AE2C-B390458A275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C62DC-EC42-107F-5032-29221CEDD9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4A8FE-1688-5447-844E-862F3F14C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1F1A0A-DA98-4813-BDF4-389D2CB7F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Group 2">
            <a:extLst>
              <a:ext uri="{FF2B5EF4-FFF2-40B4-BE49-F238E27FC236}">
                <a16:creationId xmlns:a16="http://schemas.microsoft.com/office/drawing/2014/main" id="{036163EA-D292-733D-AB0A-43635E858FC1}"/>
              </a:ext>
            </a:extLst>
          </p:cNvPr>
          <p:cNvGraphicFramePr>
            <a:graphicFrameLocks noGrp="1"/>
          </p:cNvGraphicFramePr>
          <p:nvPr/>
        </p:nvGraphicFramePr>
        <p:xfrm>
          <a:off x="3581400" y="673894"/>
          <a:ext cx="5086350" cy="6603208"/>
        </p:xfrm>
        <a:graphic>
          <a:graphicData uri="http://schemas.openxmlformats.org/drawingml/2006/table">
            <a:tbl>
              <a:tblPr/>
              <a:tblGrid>
                <a:gridCol w="1169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Time    </a:t>
                      </a:r>
                    </a:p>
                  </a:txBody>
                  <a:tcPr marL="68580" marR="68580" marT="34284" marB="342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Minutes</a:t>
                      </a:r>
                    </a:p>
                  </a:txBody>
                  <a:tcPr marL="68580" marR="68580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Subject/Activity</a:t>
                      </a:r>
                    </a:p>
                  </a:txBody>
                  <a:tcPr marL="68580" marR="68580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0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6:50-7:25</a:t>
                      </a:r>
                    </a:p>
                  </a:txBody>
                  <a:tcPr marL="68580" marR="68580" marT="34289" marB="342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marL="68580" marR="68580"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Homeroom</a:t>
                      </a:r>
                    </a:p>
                  </a:txBody>
                  <a:tcPr marL="68580" marR="68580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7:30-8:45</a:t>
                      </a:r>
                    </a:p>
                  </a:txBody>
                  <a:tcPr marL="68580" marR="68580" marT="34289" marB="342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marL="68580" marR="68580"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 SS/SC to </a:t>
                      </a: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Ms</a:t>
                      </a: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Dos’s HR.                                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5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8:50-10:05</a:t>
                      </a:r>
                    </a:p>
                  </a:txBody>
                  <a:tcPr marL="68580" marR="68580" marT="34289" marB="342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marL="68580" marR="68580"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 SS/SC to Reed’s HR.        </a:t>
                      </a:r>
                    </a:p>
                  </a:txBody>
                  <a:tcPr marL="68580" marR="68580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10:10-11:25</a:t>
                      </a:r>
                    </a:p>
                  </a:txBody>
                  <a:tcPr marL="68580" marR="68580" marT="34289" marB="342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marL="68580" marR="68580"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 SS/SC to Ms. Owens’s HR.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11:35-12:05</a:t>
                      </a:r>
                    </a:p>
                  </a:txBody>
                  <a:tcPr marL="68580" marR="68580" marT="34289" marB="342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68580" marR="68580"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Lunch</a:t>
                      </a:r>
                    </a:p>
                  </a:txBody>
                  <a:tcPr marL="68580" marR="68580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12:05-12:20</a:t>
                      </a:r>
                    </a:p>
                  </a:txBody>
                  <a:tcPr marL="68580" marR="68580" marT="34289" marB="342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68580" marR="68580"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SEL</a:t>
                      </a:r>
                    </a:p>
                  </a:txBody>
                  <a:tcPr marL="68580" marR="68580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8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12:20-12:45</a:t>
                      </a:r>
                    </a:p>
                  </a:txBody>
                  <a:tcPr marL="68580" marR="68580" marT="34289" marB="342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8580" marR="68580"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Intervention</a:t>
                      </a:r>
                    </a:p>
                  </a:txBody>
                  <a:tcPr marL="68580" marR="68580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3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12:45-1:00</a:t>
                      </a:r>
                    </a:p>
                  </a:txBody>
                  <a:tcPr marL="68580" marR="68580" marT="34289" marB="342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68580" marR="68580"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Recess</a:t>
                      </a:r>
                    </a:p>
                  </a:txBody>
                  <a:tcPr marL="68580" marR="68580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8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1:00-1:50</a:t>
                      </a:r>
                    </a:p>
                  </a:txBody>
                  <a:tcPr marL="68580" marR="68580" marT="34289" marB="342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L="68580" marR="68580"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Connections/Planning</a:t>
                      </a: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/Collaboration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32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1:55-2:10</a:t>
                      </a:r>
                    </a:p>
                  </a:txBody>
                  <a:tcPr marL="68580" marR="68580" marT="34289" marB="342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Prep/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Dismiss</a:t>
                      </a:r>
                    </a:p>
                  </a:txBody>
                  <a:tcPr marL="68580" marR="68580"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Prep/Dismiss</a:t>
                      </a:r>
                    </a:p>
                  </a:txBody>
                  <a:tcPr marL="68580" marR="68580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244" name="Text Box 88">
            <a:extLst>
              <a:ext uri="{FF2B5EF4-FFF2-40B4-BE49-F238E27FC236}">
                <a16:creationId xmlns:a16="http://schemas.microsoft.com/office/drawing/2014/main" id="{EE882997-6E9B-EFF1-0015-7564CFCCE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0" y="-39291"/>
            <a:ext cx="5143500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           PROGRAM CARD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50" b="1" dirty="0"/>
              <a:t>   </a:t>
            </a:r>
            <a:r>
              <a:rPr lang="en-US" altLang="en-US" sz="1350" b="1" dirty="0"/>
              <a:t>Teacher- </a:t>
            </a:r>
            <a:r>
              <a:rPr lang="en-US" altLang="en-US" sz="1350" b="1" u="sng" dirty="0"/>
              <a:t>Ms. Dos (Science and Social Studies)</a:t>
            </a:r>
          </a:p>
        </p:txBody>
      </p:sp>
      <p:sp>
        <p:nvSpPr>
          <p:cNvPr id="8245" name="Rectangle 89">
            <a:extLst>
              <a:ext uri="{FF2B5EF4-FFF2-40B4-BE49-F238E27FC236}">
                <a16:creationId xmlns:a16="http://schemas.microsoft.com/office/drawing/2014/main" id="{80E12BFD-F225-E1AD-8AE3-09C744878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7385"/>
            <a:ext cx="5086350" cy="6803231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8246" name="Text Box 96">
            <a:extLst>
              <a:ext uri="{FF2B5EF4-FFF2-40B4-BE49-F238E27FC236}">
                <a16:creationId xmlns:a16="http://schemas.microsoft.com/office/drawing/2014/main" id="{62989189-8AA9-7F08-FBFB-E13723A74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4700" y="27385"/>
            <a:ext cx="134844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50"/>
              <a:t>              2025-2026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Dos, Jennifer</dc:creator>
  <cp:lastModifiedBy>Dos, Jennifer</cp:lastModifiedBy>
  <cp:revision>1</cp:revision>
  <dcterms:created xsi:type="dcterms:W3CDTF">2025-07-30T18:08:09Z</dcterms:created>
  <dcterms:modified xsi:type="dcterms:W3CDTF">2025-07-30T18:09:15Z</dcterms:modified>
</cp:coreProperties>
</file>