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Lst>
  <p:sldSz cy="10058400" cx="7772400"/>
  <p:notesSz cx="7102475" cy="9037625"/>
  <p:embeddedFontLst>
    <p:embeddedFont>
      <p:font typeface="Open Sans"/>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8" roundtripDataSignature="AMtx7mjQEjOJwDeWeltwVlZ1zl1FEkqve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OpenSans-bold.fntdata"/><Relationship Id="rId14" Type="http://schemas.openxmlformats.org/officeDocument/2006/relationships/font" Target="fonts/OpenSans-regular.fntdata"/><Relationship Id="rId17" Type="http://schemas.openxmlformats.org/officeDocument/2006/relationships/font" Target="fonts/OpenSans-boldItalic.fntdata"/><Relationship Id="rId16" Type="http://schemas.openxmlformats.org/officeDocument/2006/relationships/font" Target="fonts/OpenSans-italic.fntdata"/><Relationship Id="rId5" Type="http://schemas.openxmlformats.org/officeDocument/2006/relationships/slide" Target="slides/slide1.xml"/><Relationship Id="rId6" Type="http://schemas.openxmlformats.org/officeDocument/2006/relationships/slide" Target="slides/slide2.xml"/><Relationship Id="rId18" Type="http://customschemas.google.com/relationships/presentationmetadata" Target="meta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77739" cy="453451"/>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4023092" y="0"/>
            <a:ext cx="3077739" cy="453451"/>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2373313" y="1130300"/>
            <a:ext cx="2355850" cy="30495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10248" y="4349363"/>
            <a:ext cx="5681980" cy="355857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584188"/>
            <a:ext cx="3077739" cy="45345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4023092" y="8584188"/>
            <a:ext cx="3077739" cy="45345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1:notes"/>
          <p:cNvSpPr/>
          <p:nvPr>
            <p:ph idx="2" type="sldImg"/>
          </p:nvPr>
        </p:nvSpPr>
        <p:spPr>
          <a:xfrm>
            <a:off x="2373313" y="1130300"/>
            <a:ext cx="2355850" cy="30495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5" name="Google Shape;95;p1:notes"/>
          <p:cNvSpPr txBox="1"/>
          <p:nvPr>
            <p:ph idx="1" type="body"/>
          </p:nvPr>
        </p:nvSpPr>
        <p:spPr>
          <a:xfrm>
            <a:off x="710248" y="4349363"/>
            <a:ext cx="5681980" cy="355857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Reminder: </a:t>
            </a:r>
            <a:endParaRPr/>
          </a:p>
          <a:p>
            <a:pPr indent="0" lvl="0" marL="0" rtl="0" algn="l">
              <a:lnSpc>
                <a:spcPct val="100000"/>
              </a:lnSpc>
              <a:spcBef>
                <a:spcPts val="0"/>
              </a:spcBef>
              <a:spcAft>
                <a:spcPts val="0"/>
              </a:spcAft>
              <a:buSzPts val="1400"/>
              <a:buNone/>
            </a:pPr>
            <a:r>
              <a:rPr lang="en-US"/>
              <a:t>2023-2024</a:t>
            </a:r>
            <a:endParaRPr/>
          </a:p>
          <a:p>
            <a:pPr indent="0" lvl="0" marL="0" rtl="0" algn="l">
              <a:lnSpc>
                <a:spcPct val="100000"/>
              </a:lnSpc>
              <a:spcBef>
                <a:spcPts val="0"/>
              </a:spcBef>
              <a:spcAft>
                <a:spcPts val="0"/>
              </a:spcAft>
              <a:buSzPts val="1400"/>
              <a:buNone/>
            </a:pPr>
            <a:r>
              <a:rPr lang="en-US"/>
              <a:t>This is a powerpoint with text boxes for insertion    </a:t>
            </a:r>
            <a:endParaRPr/>
          </a:p>
        </p:txBody>
      </p:sp>
      <p:sp>
        <p:nvSpPr>
          <p:cNvPr id="96" name="Google Shape;96;p1:notes"/>
          <p:cNvSpPr txBox="1"/>
          <p:nvPr>
            <p:ph idx="12" type="sldNum"/>
          </p:nvPr>
        </p:nvSpPr>
        <p:spPr>
          <a:xfrm>
            <a:off x="4023092" y="8584188"/>
            <a:ext cx="3077739" cy="45345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2:notes"/>
          <p:cNvSpPr txBox="1"/>
          <p:nvPr>
            <p:ph idx="1" type="body"/>
          </p:nvPr>
        </p:nvSpPr>
        <p:spPr>
          <a:xfrm>
            <a:off x="710248" y="4349363"/>
            <a:ext cx="5681980" cy="355857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8" name="Google Shape;108;p2:notes"/>
          <p:cNvSpPr/>
          <p:nvPr>
            <p:ph idx="2" type="sldImg"/>
          </p:nvPr>
        </p:nvSpPr>
        <p:spPr>
          <a:xfrm>
            <a:off x="2373313" y="1130300"/>
            <a:ext cx="2355850" cy="30495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3:notes"/>
          <p:cNvSpPr txBox="1"/>
          <p:nvPr>
            <p:ph idx="1" type="body"/>
          </p:nvPr>
        </p:nvSpPr>
        <p:spPr>
          <a:xfrm>
            <a:off x="710248" y="4349363"/>
            <a:ext cx="5681980" cy="355857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7" name="Google Shape;117;p3:notes"/>
          <p:cNvSpPr/>
          <p:nvPr>
            <p:ph idx="2" type="sldImg"/>
          </p:nvPr>
        </p:nvSpPr>
        <p:spPr>
          <a:xfrm>
            <a:off x="2373313" y="1130300"/>
            <a:ext cx="2355850" cy="30495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2e313c16d4f_0_10:notes"/>
          <p:cNvSpPr/>
          <p:nvPr>
            <p:ph idx="2" type="sldImg"/>
          </p:nvPr>
        </p:nvSpPr>
        <p:spPr>
          <a:xfrm>
            <a:off x="2373313" y="1130300"/>
            <a:ext cx="2355900" cy="3049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2" name="Google Shape;122;g2e313c16d4f_0_10:notes"/>
          <p:cNvSpPr txBox="1"/>
          <p:nvPr>
            <p:ph idx="1" type="body"/>
          </p:nvPr>
        </p:nvSpPr>
        <p:spPr>
          <a:xfrm>
            <a:off x="710248" y="4349363"/>
            <a:ext cx="5682000" cy="3558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3" name="Google Shape;123;g2e313c16d4f_0_10:notes"/>
          <p:cNvSpPr txBox="1"/>
          <p:nvPr>
            <p:ph idx="12" type="sldNum"/>
          </p:nvPr>
        </p:nvSpPr>
        <p:spPr>
          <a:xfrm>
            <a:off x="4023092" y="8584188"/>
            <a:ext cx="3077700" cy="4536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5:notes"/>
          <p:cNvSpPr txBox="1"/>
          <p:nvPr>
            <p:ph idx="1" type="body"/>
          </p:nvPr>
        </p:nvSpPr>
        <p:spPr>
          <a:xfrm>
            <a:off x="710248" y="4349363"/>
            <a:ext cx="5681980" cy="355857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8" name="Google Shape;128;p5:notes"/>
          <p:cNvSpPr/>
          <p:nvPr>
            <p:ph idx="2" type="sldImg"/>
          </p:nvPr>
        </p:nvSpPr>
        <p:spPr>
          <a:xfrm>
            <a:off x="2373313" y="1130300"/>
            <a:ext cx="2355850" cy="30495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2e313c16d4f_0_4:notes"/>
          <p:cNvSpPr/>
          <p:nvPr>
            <p:ph idx="2" type="sldImg"/>
          </p:nvPr>
        </p:nvSpPr>
        <p:spPr>
          <a:xfrm>
            <a:off x="2373313" y="1130300"/>
            <a:ext cx="2355900" cy="3049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3" name="Google Shape;133;g2e313c16d4f_0_4:notes"/>
          <p:cNvSpPr txBox="1"/>
          <p:nvPr>
            <p:ph idx="1" type="body"/>
          </p:nvPr>
        </p:nvSpPr>
        <p:spPr>
          <a:xfrm>
            <a:off x="710248" y="4349363"/>
            <a:ext cx="5682000" cy="3558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4" name="Google Shape;134;g2e313c16d4f_0_4:notes"/>
          <p:cNvSpPr txBox="1"/>
          <p:nvPr>
            <p:ph idx="12" type="sldNum"/>
          </p:nvPr>
        </p:nvSpPr>
        <p:spPr>
          <a:xfrm>
            <a:off x="4023092" y="8584188"/>
            <a:ext cx="3077700" cy="4536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6:notes"/>
          <p:cNvSpPr txBox="1"/>
          <p:nvPr>
            <p:ph idx="1" type="body"/>
          </p:nvPr>
        </p:nvSpPr>
        <p:spPr>
          <a:xfrm>
            <a:off x="710248" y="4349363"/>
            <a:ext cx="5681980" cy="355857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9" name="Google Shape;139;p6:notes"/>
          <p:cNvSpPr/>
          <p:nvPr>
            <p:ph idx="2" type="sldImg"/>
          </p:nvPr>
        </p:nvSpPr>
        <p:spPr>
          <a:xfrm>
            <a:off x="2373313" y="1130300"/>
            <a:ext cx="2355850" cy="30495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7:notes"/>
          <p:cNvSpPr txBox="1"/>
          <p:nvPr>
            <p:ph idx="1" type="body"/>
          </p:nvPr>
        </p:nvSpPr>
        <p:spPr>
          <a:xfrm>
            <a:off x="710248" y="4349363"/>
            <a:ext cx="5681980" cy="355857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5" name="Google Shape;145;p7:notes"/>
          <p:cNvSpPr/>
          <p:nvPr>
            <p:ph idx="2" type="sldImg"/>
          </p:nvPr>
        </p:nvSpPr>
        <p:spPr>
          <a:xfrm>
            <a:off x="2373313" y="1130300"/>
            <a:ext cx="2355850" cy="30495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8:notes"/>
          <p:cNvSpPr txBox="1"/>
          <p:nvPr>
            <p:ph idx="1" type="body"/>
          </p:nvPr>
        </p:nvSpPr>
        <p:spPr>
          <a:xfrm>
            <a:off x="710248" y="4349363"/>
            <a:ext cx="5681980" cy="355857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2" name="Google Shape;152;p8:notes"/>
          <p:cNvSpPr/>
          <p:nvPr>
            <p:ph idx="2" type="sldImg"/>
          </p:nvPr>
        </p:nvSpPr>
        <p:spPr>
          <a:xfrm>
            <a:off x="2373313" y="1130300"/>
            <a:ext cx="2355850" cy="30495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type="blank">
  <p:cSld name="BLANK">
    <p:spTree>
      <p:nvGrpSpPr>
        <p:cNvPr id="16" name="Shape 16"/>
        <p:cNvGrpSpPr/>
        <p:nvPr/>
      </p:nvGrpSpPr>
      <p:grpSpPr>
        <a:xfrm>
          <a:off x="0" y="0"/>
          <a:ext cx="0" cy="0"/>
          <a:chOff x="0" y="0"/>
          <a:chExt cx="0" cy="0"/>
        </a:xfrm>
      </p:grpSpPr>
      <p:sp>
        <p:nvSpPr>
          <p:cNvPr id="17" name="Google Shape;17;p12"/>
          <p:cNvSpPr txBox="1"/>
          <p:nvPr>
            <p:ph idx="10" type="dt"/>
          </p:nvPr>
        </p:nvSpPr>
        <p:spPr>
          <a:xfrm>
            <a:off x="652883" y="9490366"/>
            <a:ext cx="1373266" cy="40233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12"/>
          <p:cNvSpPr txBox="1"/>
          <p:nvPr>
            <p:ph idx="11" type="ftr"/>
          </p:nvPr>
        </p:nvSpPr>
        <p:spPr>
          <a:xfrm>
            <a:off x="3087370" y="9490366"/>
            <a:ext cx="3762180" cy="40233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2"/>
          <p:cNvSpPr txBox="1"/>
          <p:nvPr>
            <p:ph idx="12" type="sldNum"/>
          </p:nvPr>
        </p:nvSpPr>
        <p:spPr>
          <a:xfrm>
            <a:off x="6908800" y="9490366"/>
            <a:ext cx="620713" cy="402336"/>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1pPr>
            <a:lvl2pPr indent="0" lvl="1"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2pPr>
            <a:lvl3pPr indent="0" lvl="2"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3pPr>
            <a:lvl4pPr indent="0" lvl="3"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4pPr>
            <a:lvl5pPr indent="0" lvl="4"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5pPr>
            <a:lvl6pPr indent="0" lvl="5"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6pPr>
            <a:lvl7pPr indent="0" lvl="6"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7pPr>
            <a:lvl8pPr indent="0" lvl="7"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8pPr>
            <a:lvl9pPr indent="0" lvl="8"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0" name="Shape 80"/>
        <p:cNvGrpSpPr/>
        <p:nvPr/>
      </p:nvGrpSpPr>
      <p:grpSpPr>
        <a:xfrm>
          <a:off x="0" y="0"/>
          <a:ext cx="0" cy="0"/>
          <a:chOff x="0" y="0"/>
          <a:chExt cx="0" cy="0"/>
        </a:xfrm>
      </p:grpSpPr>
      <p:sp>
        <p:nvSpPr>
          <p:cNvPr id="81" name="Google Shape;81;p21"/>
          <p:cNvSpPr txBox="1"/>
          <p:nvPr>
            <p:ph type="title"/>
          </p:nvPr>
        </p:nvSpPr>
        <p:spPr>
          <a:xfrm>
            <a:off x="652882" y="858317"/>
            <a:ext cx="6196546" cy="2199437"/>
          </a:xfrm>
          <a:prstGeom prst="rect">
            <a:avLst/>
          </a:prstGeom>
          <a:noFill/>
          <a:ln>
            <a:noFill/>
          </a:ln>
        </p:spPr>
        <p:txBody>
          <a:bodyPr anchorCtr="0" anchor="ctr" bIns="45700" lIns="91425" spcFirstLastPara="1" rIns="91425" wrap="square" tIns="45700">
            <a:normAutofit/>
          </a:bodyPr>
          <a:lstStyle>
            <a:lvl1pPr lvl="0" algn="l">
              <a:lnSpc>
                <a:spcPct val="80000"/>
              </a:lnSpc>
              <a:spcBef>
                <a:spcPts val="0"/>
              </a:spcBef>
              <a:spcAft>
                <a:spcPts val="0"/>
              </a:spcAft>
              <a:buClr>
                <a:srgbClr val="0C0C0C"/>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21"/>
          <p:cNvSpPr txBox="1"/>
          <p:nvPr>
            <p:ph idx="1" type="body"/>
          </p:nvPr>
        </p:nvSpPr>
        <p:spPr>
          <a:xfrm rot="5400000">
            <a:off x="800692" y="3204991"/>
            <a:ext cx="5900928" cy="6196547"/>
          </a:xfrm>
          <a:prstGeom prst="rect">
            <a:avLst/>
          </a:prstGeom>
          <a:noFill/>
          <a:ln>
            <a:noFill/>
          </a:ln>
        </p:spPr>
        <p:txBody>
          <a:bodyPr anchorCtr="0" anchor="t" bIns="45700" lIns="45700" spcFirstLastPara="1" rIns="45700" wrap="square" tIns="45700">
            <a:normAutofit/>
          </a:bodyPr>
          <a:lstStyle>
            <a:lvl1pPr indent="-342900" lvl="0" marL="457200" algn="l">
              <a:lnSpc>
                <a:spcPct val="90000"/>
              </a:lnSpc>
              <a:spcBef>
                <a:spcPts val="1020"/>
              </a:spcBef>
              <a:spcAft>
                <a:spcPts val="0"/>
              </a:spcAft>
              <a:buSzPts val="1800"/>
              <a:buChar char=" "/>
              <a:defRPr/>
            </a:lvl1pPr>
            <a:lvl2pPr indent="-342900" lvl="1" marL="914400" algn="l">
              <a:lnSpc>
                <a:spcPct val="90000"/>
              </a:lnSpc>
              <a:spcBef>
                <a:spcPts val="170"/>
              </a:spcBef>
              <a:spcAft>
                <a:spcPts val="0"/>
              </a:spcAft>
              <a:buSzPts val="1800"/>
              <a:buChar char="?"/>
              <a:defRPr/>
            </a:lvl2pPr>
            <a:lvl3pPr indent="-342900" lvl="2" marL="1371600" algn="l">
              <a:lnSpc>
                <a:spcPct val="90000"/>
              </a:lnSpc>
              <a:spcBef>
                <a:spcPts val="340"/>
              </a:spcBef>
              <a:spcAft>
                <a:spcPts val="0"/>
              </a:spcAft>
              <a:buSzPts val="1800"/>
              <a:buChar char="?"/>
              <a:defRPr/>
            </a:lvl3pPr>
            <a:lvl4pPr indent="-342900" lvl="3" marL="1828800" algn="l">
              <a:lnSpc>
                <a:spcPct val="90000"/>
              </a:lnSpc>
              <a:spcBef>
                <a:spcPts val="340"/>
              </a:spcBef>
              <a:spcAft>
                <a:spcPts val="0"/>
              </a:spcAft>
              <a:buSzPts val="1800"/>
              <a:buChar char="?"/>
              <a:defRPr/>
            </a:lvl4pPr>
            <a:lvl5pPr indent="-342900" lvl="4" marL="2286000" algn="l">
              <a:lnSpc>
                <a:spcPct val="90000"/>
              </a:lnSpc>
              <a:spcBef>
                <a:spcPts val="340"/>
              </a:spcBef>
              <a:spcAft>
                <a:spcPts val="0"/>
              </a:spcAft>
              <a:buSzPts val="1800"/>
              <a:buChar char="?"/>
              <a:defRPr/>
            </a:lvl5pPr>
            <a:lvl6pPr indent="-342900" lvl="5" marL="2743200" algn="l">
              <a:lnSpc>
                <a:spcPct val="90000"/>
              </a:lnSpc>
              <a:spcBef>
                <a:spcPts val="340"/>
              </a:spcBef>
              <a:spcAft>
                <a:spcPts val="0"/>
              </a:spcAft>
              <a:buSzPts val="1800"/>
              <a:buChar char="?"/>
              <a:defRPr/>
            </a:lvl6pPr>
            <a:lvl7pPr indent="-342900" lvl="6" marL="3200400" algn="l">
              <a:lnSpc>
                <a:spcPct val="90000"/>
              </a:lnSpc>
              <a:spcBef>
                <a:spcPts val="340"/>
              </a:spcBef>
              <a:spcAft>
                <a:spcPts val="0"/>
              </a:spcAft>
              <a:buSzPts val="1800"/>
              <a:buChar char="?"/>
              <a:defRPr/>
            </a:lvl7pPr>
            <a:lvl8pPr indent="-342900" lvl="7" marL="3657600" algn="l">
              <a:lnSpc>
                <a:spcPct val="90000"/>
              </a:lnSpc>
              <a:spcBef>
                <a:spcPts val="340"/>
              </a:spcBef>
              <a:spcAft>
                <a:spcPts val="0"/>
              </a:spcAft>
              <a:buSzPts val="1800"/>
              <a:buChar char="?"/>
              <a:defRPr/>
            </a:lvl8pPr>
            <a:lvl9pPr indent="-342900" lvl="8" marL="4114800" algn="l">
              <a:lnSpc>
                <a:spcPct val="90000"/>
              </a:lnSpc>
              <a:spcBef>
                <a:spcPts val="340"/>
              </a:spcBef>
              <a:spcAft>
                <a:spcPts val="340"/>
              </a:spcAft>
              <a:buSzPts val="1800"/>
              <a:buChar char="?"/>
              <a:defRPr/>
            </a:lvl9pPr>
          </a:lstStyle>
          <a:p/>
        </p:txBody>
      </p:sp>
      <p:sp>
        <p:nvSpPr>
          <p:cNvPr id="83" name="Google Shape;83;p21"/>
          <p:cNvSpPr txBox="1"/>
          <p:nvPr>
            <p:ph idx="10" type="dt"/>
          </p:nvPr>
        </p:nvSpPr>
        <p:spPr>
          <a:xfrm>
            <a:off x="652883" y="9490366"/>
            <a:ext cx="1373266" cy="40233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4" name="Google Shape;84;p21"/>
          <p:cNvSpPr txBox="1"/>
          <p:nvPr>
            <p:ph idx="11" type="ftr"/>
          </p:nvPr>
        </p:nvSpPr>
        <p:spPr>
          <a:xfrm>
            <a:off x="3087370" y="9490366"/>
            <a:ext cx="3762180" cy="40233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21"/>
          <p:cNvSpPr txBox="1"/>
          <p:nvPr>
            <p:ph idx="12" type="sldNum"/>
          </p:nvPr>
        </p:nvSpPr>
        <p:spPr>
          <a:xfrm>
            <a:off x="6908800" y="9490366"/>
            <a:ext cx="620713" cy="402336"/>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1pPr>
            <a:lvl2pPr indent="0" lvl="1"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2pPr>
            <a:lvl3pPr indent="0" lvl="2"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3pPr>
            <a:lvl4pPr indent="0" lvl="3"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4pPr>
            <a:lvl5pPr indent="0" lvl="4"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5pPr>
            <a:lvl6pPr indent="0" lvl="5"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6pPr>
            <a:lvl7pPr indent="0" lvl="6"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7pPr>
            <a:lvl8pPr indent="0" lvl="7"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8pPr>
            <a:lvl9pPr indent="0" lvl="8"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showMasterSp="0" type="vertTitleAndTx">
  <p:cSld name="VERTICAL_TITLE_AND_VERTICAL_TEXT">
    <p:spTree>
      <p:nvGrpSpPr>
        <p:cNvPr id="86" name="Shape 86"/>
        <p:cNvGrpSpPr/>
        <p:nvPr/>
      </p:nvGrpSpPr>
      <p:grpSpPr>
        <a:xfrm>
          <a:off x="0" y="0"/>
          <a:ext cx="0" cy="0"/>
          <a:chOff x="0" y="0"/>
          <a:chExt cx="0" cy="0"/>
        </a:xfrm>
      </p:grpSpPr>
      <p:sp>
        <p:nvSpPr>
          <p:cNvPr id="87" name="Google Shape;87;p22"/>
          <p:cNvSpPr txBox="1"/>
          <p:nvPr>
            <p:ph type="title"/>
          </p:nvPr>
        </p:nvSpPr>
        <p:spPr>
          <a:xfrm rot="5400000">
            <a:off x="2432607" y="4247118"/>
            <a:ext cx="7934960" cy="1675924"/>
          </a:xfrm>
          <a:prstGeom prst="rect">
            <a:avLst/>
          </a:prstGeom>
          <a:noFill/>
          <a:ln>
            <a:noFill/>
          </a:ln>
        </p:spPr>
        <p:txBody>
          <a:bodyPr anchorCtr="0" anchor="ctr" bIns="91425" lIns="45700" spcFirstLastPara="1" rIns="45700" wrap="square" tIns="91425">
            <a:normAutofit/>
          </a:bodyPr>
          <a:lstStyle>
            <a:lvl1pPr lvl="0" algn="l">
              <a:lnSpc>
                <a:spcPct val="80000"/>
              </a:lnSpc>
              <a:spcBef>
                <a:spcPts val="0"/>
              </a:spcBef>
              <a:spcAft>
                <a:spcPts val="0"/>
              </a:spcAft>
              <a:buClr>
                <a:srgbClr val="0C0C0C"/>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22"/>
          <p:cNvSpPr txBox="1"/>
          <p:nvPr>
            <p:ph idx="1" type="body"/>
          </p:nvPr>
        </p:nvSpPr>
        <p:spPr>
          <a:xfrm rot="5400000">
            <a:off x="-919241" y="2668350"/>
            <a:ext cx="7934960" cy="4833461"/>
          </a:xfrm>
          <a:prstGeom prst="rect">
            <a:avLst/>
          </a:prstGeom>
          <a:noFill/>
          <a:ln>
            <a:noFill/>
          </a:ln>
        </p:spPr>
        <p:txBody>
          <a:bodyPr anchorCtr="0" anchor="t" bIns="45700" lIns="45700" spcFirstLastPara="1" rIns="45700" wrap="square" tIns="45700">
            <a:normAutofit/>
          </a:bodyPr>
          <a:lstStyle>
            <a:lvl1pPr indent="-342900" lvl="0" marL="457200" algn="l">
              <a:lnSpc>
                <a:spcPct val="90000"/>
              </a:lnSpc>
              <a:spcBef>
                <a:spcPts val="1020"/>
              </a:spcBef>
              <a:spcAft>
                <a:spcPts val="0"/>
              </a:spcAft>
              <a:buSzPts val="1800"/>
              <a:buChar char=" "/>
              <a:defRPr/>
            </a:lvl1pPr>
            <a:lvl2pPr indent="-342900" lvl="1" marL="914400" algn="l">
              <a:lnSpc>
                <a:spcPct val="90000"/>
              </a:lnSpc>
              <a:spcBef>
                <a:spcPts val="170"/>
              </a:spcBef>
              <a:spcAft>
                <a:spcPts val="0"/>
              </a:spcAft>
              <a:buSzPts val="1800"/>
              <a:buChar char="?"/>
              <a:defRPr/>
            </a:lvl2pPr>
            <a:lvl3pPr indent="-342900" lvl="2" marL="1371600" algn="l">
              <a:lnSpc>
                <a:spcPct val="90000"/>
              </a:lnSpc>
              <a:spcBef>
                <a:spcPts val="340"/>
              </a:spcBef>
              <a:spcAft>
                <a:spcPts val="0"/>
              </a:spcAft>
              <a:buSzPts val="1800"/>
              <a:buChar char="?"/>
              <a:defRPr/>
            </a:lvl3pPr>
            <a:lvl4pPr indent="-342900" lvl="3" marL="1828800" algn="l">
              <a:lnSpc>
                <a:spcPct val="90000"/>
              </a:lnSpc>
              <a:spcBef>
                <a:spcPts val="340"/>
              </a:spcBef>
              <a:spcAft>
                <a:spcPts val="0"/>
              </a:spcAft>
              <a:buSzPts val="1800"/>
              <a:buChar char="?"/>
              <a:defRPr/>
            </a:lvl4pPr>
            <a:lvl5pPr indent="-342900" lvl="4" marL="2286000" algn="l">
              <a:lnSpc>
                <a:spcPct val="90000"/>
              </a:lnSpc>
              <a:spcBef>
                <a:spcPts val="340"/>
              </a:spcBef>
              <a:spcAft>
                <a:spcPts val="0"/>
              </a:spcAft>
              <a:buSzPts val="1800"/>
              <a:buChar char="?"/>
              <a:defRPr/>
            </a:lvl5pPr>
            <a:lvl6pPr indent="-342900" lvl="5" marL="2743200" algn="l">
              <a:lnSpc>
                <a:spcPct val="90000"/>
              </a:lnSpc>
              <a:spcBef>
                <a:spcPts val="340"/>
              </a:spcBef>
              <a:spcAft>
                <a:spcPts val="0"/>
              </a:spcAft>
              <a:buSzPts val="1800"/>
              <a:buChar char="?"/>
              <a:defRPr/>
            </a:lvl6pPr>
            <a:lvl7pPr indent="-342900" lvl="6" marL="3200400" algn="l">
              <a:lnSpc>
                <a:spcPct val="90000"/>
              </a:lnSpc>
              <a:spcBef>
                <a:spcPts val="340"/>
              </a:spcBef>
              <a:spcAft>
                <a:spcPts val="0"/>
              </a:spcAft>
              <a:buSzPts val="1800"/>
              <a:buChar char="?"/>
              <a:defRPr/>
            </a:lvl7pPr>
            <a:lvl8pPr indent="-342900" lvl="7" marL="3657600" algn="l">
              <a:lnSpc>
                <a:spcPct val="90000"/>
              </a:lnSpc>
              <a:spcBef>
                <a:spcPts val="340"/>
              </a:spcBef>
              <a:spcAft>
                <a:spcPts val="0"/>
              </a:spcAft>
              <a:buSzPts val="1800"/>
              <a:buChar char="?"/>
              <a:defRPr/>
            </a:lvl8pPr>
            <a:lvl9pPr indent="-342900" lvl="8" marL="4114800" algn="l">
              <a:lnSpc>
                <a:spcPct val="90000"/>
              </a:lnSpc>
              <a:spcBef>
                <a:spcPts val="340"/>
              </a:spcBef>
              <a:spcAft>
                <a:spcPts val="340"/>
              </a:spcAft>
              <a:buSzPts val="1800"/>
              <a:buChar char="?"/>
              <a:defRPr/>
            </a:lvl9pPr>
          </a:lstStyle>
          <a:p/>
        </p:txBody>
      </p:sp>
      <p:sp>
        <p:nvSpPr>
          <p:cNvPr id="89" name="Google Shape;89;p22"/>
          <p:cNvSpPr txBox="1"/>
          <p:nvPr>
            <p:ph idx="10" type="dt"/>
          </p:nvPr>
        </p:nvSpPr>
        <p:spPr>
          <a:xfrm>
            <a:off x="652883" y="9490366"/>
            <a:ext cx="1373266" cy="40233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22"/>
          <p:cNvSpPr txBox="1"/>
          <p:nvPr>
            <p:ph idx="11" type="ftr"/>
          </p:nvPr>
        </p:nvSpPr>
        <p:spPr>
          <a:xfrm>
            <a:off x="3087370" y="9490366"/>
            <a:ext cx="3762180" cy="40233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22"/>
          <p:cNvSpPr txBox="1"/>
          <p:nvPr>
            <p:ph idx="12" type="sldNum"/>
          </p:nvPr>
        </p:nvSpPr>
        <p:spPr>
          <a:xfrm>
            <a:off x="6908800" y="9490366"/>
            <a:ext cx="620713" cy="402336"/>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1pPr>
            <a:lvl2pPr indent="0" lvl="1"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2pPr>
            <a:lvl3pPr indent="0" lvl="2"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3pPr>
            <a:lvl4pPr indent="0" lvl="3"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4pPr>
            <a:lvl5pPr indent="0" lvl="4"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5pPr>
            <a:lvl6pPr indent="0" lvl="5"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6pPr>
            <a:lvl7pPr indent="0" lvl="6"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7pPr>
            <a:lvl8pPr indent="0" lvl="7"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8pPr>
            <a:lvl9pPr indent="0" lvl="8"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9pPr>
          </a:lstStyle>
          <a:p>
            <a:pPr indent="0" lvl="0" marL="0" rtl="0" algn="l">
              <a:spcBef>
                <a:spcPts val="0"/>
              </a:spcBef>
              <a:spcAft>
                <a:spcPts val="0"/>
              </a:spcAft>
              <a:buNone/>
            </a:pPr>
            <a:fld id="{00000000-1234-1234-1234-123412341234}" type="slidenum">
              <a:rPr lang="en-US"/>
              <a:t>‹#›</a:t>
            </a:fld>
            <a:endParaRPr/>
          </a:p>
        </p:txBody>
      </p:sp>
      <p:cxnSp>
        <p:nvCxnSpPr>
          <p:cNvPr id="92" name="Google Shape;92;p22"/>
          <p:cNvCxnSpPr/>
          <p:nvPr/>
        </p:nvCxnSpPr>
        <p:spPr>
          <a:xfrm rot="10800000">
            <a:off x="6412230" y="466014"/>
            <a:ext cx="0" cy="582930"/>
          </a:xfrm>
          <a:prstGeom prst="straightConnector1">
            <a:avLst/>
          </a:prstGeom>
          <a:noFill/>
          <a:ln cap="flat" cmpd="sng" w="19050">
            <a:solidFill>
              <a:schemeClr val="accent1"/>
            </a:solidFill>
            <a:prstDash val="solid"/>
            <a:round/>
            <a:headEnd len="sm" w="sm" type="none"/>
            <a:tailEnd len="sm" w="sm" type="none"/>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20" name="Shape 20"/>
        <p:cNvGrpSpPr/>
        <p:nvPr/>
      </p:nvGrpSpPr>
      <p:grpSpPr>
        <a:xfrm>
          <a:off x="0" y="0"/>
          <a:ext cx="0" cy="0"/>
          <a:chOff x="0" y="0"/>
          <a:chExt cx="0" cy="0"/>
        </a:xfrm>
      </p:grpSpPr>
      <p:sp>
        <p:nvSpPr>
          <p:cNvPr id="21" name="Google Shape;21;p13"/>
          <p:cNvSpPr/>
          <p:nvPr/>
        </p:nvSpPr>
        <p:spPr>
          <a:xfrm>
            <a:off x="0" y="1"/>
            <a:ext cx="7772400" cy="6705601"/>
          </a:xfrm>
          <a:prstGeom prst="rect">
            <a:avLst/>
          </a:prstGeom>
          <a:solidFill>
            <a:srgbClr val="1482A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 name="Google Shape;22;p13"/>
          <p:cNvSpPr/>
          <p:nvPr/>
        </p:nvSpPr>
        <p:spPr>
          <a:xfrm>
            <a:off x="4048" y="1"/>
            <a:ext cx="7768353" cy="6705601"/>
          </a:xfrm>
          <a:custGeom>
            <a:rect b="b" l="l" r="r" t="t"/>
            <a:pathLst>
              <a:path extrusionOk="0" h="4572001" w="9139239">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 name="Google Shape;23;p13"/>
          <p:cNvSpPr txBox="1"/>
          <p:nvPr>
            <p:ph type="ctrTitle"/>
          </p:nvPr>
        </p:nvSpPr>
        <p:spPr>
          <a:xfrm>
            <a:off x="291465" y="7274868"/>
            <a:ext cx="4954905" cy="2145792"/>
          </a:xfrm>
          <a:prstGeom prst="rect">
            <a:avLst/>
          </a:prstGeom>
          <a:noFill/>
          <a:ln>
            <a:noFill/>
          </a:ln>
        </p:spPr>
        <p:txBody>
          <a:bodyPr anchorCtr="0" anchor="ctr" bIns="45700" lIns="91425" spcFirstLastPara="1" rIns="91425" wrap="square" tIns="45700">
            <a:normAutofit/>
          </a:bodyPr>
          <a:lstStyle>
            <a:lvl1pPr lvl="0" algn="r">
              <a:lnSpc>
                <a:spcPct val="80000"/>
              </a:lnSpc>
              <a:spcBef>
                <a:spcPts val="0"/>
              </a:spcBef>
              <a:spcAft>
                <a:spcPts val="0"/>
              </a:spcAft>
              <a:buClr>
                <a:srgbClr val="0C0C0C"/>
              </a:buClr>
              <a:buSzPts val="3740"/>
              <a:buFont typeface="Twentieth Century"/>
              <a:buNone/>
              <a:defRPr sz="374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13"/>
          <p:cNvSpPr txBox="1"/>
          <p:nvPr>
            <p:ph idx="1" type="subTitle"/>
          </p:nvPr>
        </p:nvSpPr>
        <p:spPr>
          <a:xfrm>
            <a:off x="5489258" y="7274868"/>
            <a:ext cx="2040255" cy="2145792"/>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SzPts val="1360"/>
              <a:buNone/>
              <a:defRPr sz="1360">
                <a:solidFill>
                  <a:srgbClr val="0C0C0C"/>
                </a:solidFill>
              </a:defRPr>
            </a:lvl1pPr>
            <a:lvl2pPr lvl="1" algn="ctr">
              <a:lnSpc>
                <a:spcPct val="90000"/>
              </a:lnSpc>
              <a:spcBef>
                <a:spcPts val="170"/>
              </a:spcBef>
              <a:spcAft>
                <a:spcPts val="0"/>
              </a:spcAft>
              <a:buSzPts val="1360"/>
              <a:buNone/>
              <a:defRPr sz="1360"/>
            </a:lvl2pPr>
            <a:lvl3pPr lvl="2" algn="ctr">
              <a:lnSpc>
                <a:spcPct val="90000"/>
              </a:lnSpc>
              <a:spcBef>
                <a:spcPts val="340"/>
              </a:spcBef>
              <a:spcAft>
                <a:spcPts val="0"/>
              </a:spcAft>
              <a:buSzPts val="1360"/>
              <a:buNone/>
              <a:defRPr sz="1360"/>
            </a:lvl3pPr>
            <a:lvl4pPr lvl="3" algn="ctr">
              <a:lnSpc>
                <a:spcPct val="90000"/>
              </a:lnSpc>
              <a:spcBef>
                <a:spcPts val="340"/>
              </a:spcBef>
              <a:spcAft>
                <a:spcPts val="0"/>
              </a:spcAft>
              <a:buSzPts val="1360"/>
              <a:buNone/>
              <a:defRPr sz="1360"/>
            </a:lvl4pPr>
            <a:lvl5pPr lvl="4" algn="ctr">
              <a:lnSpc>
                <a:spcPct val="90000"/>
              </a:lnSpc>
              <a:spcBef>
                <a:spcPts val="340"/>
              </a:spcBef>
              <a:spcAft>
                <a:spcPts val="0"/>
              </a:spcAft>
              <a:buSzPts val="1360"/>
              <a:buNone/>
              <a:defRPr sz="1360"/>
            </a:lvl5pPr>
            <a:lvl6pPr lvl="5" algn="ctr">
              <a:lnSpc>
                <a:spcPct val="90000"/>
              </a:lnSpc>
              <a:spcBef>
                <a:spcPts val="340"/>
              </a:spcBef>
              <a:spcAft>
                <a:spcPts val="0"/>
              </a:spcAft>
              <a:buSzPts val="1360"/>
              <a:buNone/>
              <a:defRPr sz="1360"/>
            </a:lvl6pPr>
            <a:lvl7pPr lvl="6" algn="ctr">
              <a:lnSpc>
                <a:spcPct val="90000"/>
              </a:lnSpc>
              <a:spcBef>
                <a:spcPts val="340"/>
              </a:spcBef>
              <a:spcAft>
                <a:spcPts val="0"/>
              </a:spcAft>
              <a:buSzPts val="1360"/>
              <a:buNone/>
              <a:defRPr sz="1360"/>
            </a:lvl7pPr>
            <a:lvl8pPr lvl="7" algn="ctr">
              <a:lnSpc>
                <a:spcPct val="90000"/>
              </a:lnSpc>
              <a:spcBef>
                <a:spcPts val="340"/>
              </a:spcBef>
              <a:spcAft>
                <a:spcPts val="0"/>
              </a:spcAft>
              <a:buSzPts val="1360"/>
              <a:buNone/>
              <a:defRPr sz="1360"/>
            </a:lvl8pPr>
            <a:lvl9pPr lvl="8" algn="ctr">
              <a:lnSpc>
                <a:spcPct val="90000"/>
              </a:lnSpc>
              <a:spcBef>
                <a:spcPts val="340"/>
              </a:spcBef>
              <a:spcAft>
                <a:spcPts val="340"/>
              </a:spcAft>
              <a:buSzPts val="1360"/>
              <a:buNone/>
              <a:defRPr sz="1360"/>
            </a:lvl9pPr>
          </a:lstStyle>
          <a:p/>
        </p:txBody>
      </p:sp>
      <p:sp>
        <p:nvSpPr>
          <p:cNvPr id="25" name="Google Shape;25;p13"/>
          <p:cNvSpPr txBox="1"/>
          <p:nvPr>
            <p:ph idx="10" type="dt"/>
          </p:nvPr>
        </p:nvSpPr>
        <p:spPr>
          <a:xfrm>
            <a:off x="652883" y="9490366"/>
            <a:ext cx="1373266" cy="40233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3"/>
          <p:cNvSpPr txBox="1"/>
          <p:nvPr>
            <p:ph idx="11" type="ftr"/>
          </p:nvPr>
        </p:nvSpPr>
        <p:spPr>
          <a:xfrm>
            <a:off x="3087370" y="9490366"/>
            <a:ext cx="3762180" cy="40233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13"/>
          <p:cNvSpPr txBox="1"/>
          <p:nvPr>
            <p:ph idx="12" type="sldNum"/>
          </p:nvPr>
        </p:nvSpPr>
        <p:spPr>
          <a:xfrm>
            <a:off x="6908800" y="9490366"/>
            <a:ext cx="620713" cy="402336"/>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1pPr>
            <a:lvl2pPr indent="0" lvl="1"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2pPr>
            <a:lvl3pPr indent="0" lvl="2"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3pPr>
            <a:lvl4pPr indent="0" lvl="3"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4pPr>
            <a:lvl5pPr indent="0" lvl="4"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5pPr>
            <a:lvl6pPr indent="0" lvl="5"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6pPr>
            <a:lvl7pPr indent="0" lvl="6"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7pPr>
            <a:lvl8pPr indent="0" lvl="7"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8pPr>
            <a:lvl9pPr indent="0" lvl="8"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9pPr>
          </a:lstStyle>
          <a:p>
            <a:pPr indent="0" lvl="0" marL="0" rtl="0" algn="l">
              <a:spcBef>
                <a:spcPts val="0"/>
              </a:spcBef>
              <a:spcAft>
                <a:spcPts val="0"/>
              </a:spcAft>
              <a:buNone/>
            </a:pPr>
            <a:fld id="{00000000-1234-1234-1234-123412341234}" type="slidenum">
              <a:rPr lang="en-US"/>
              <a:t>‹#›</a:t>
            </a:fld>
            <a:endParaRPr/>
          </a:p>
        </p:txBody>
      </p:sp>
      <p:cxnSp>
        <p:nvCxnSpPr>
          <p:cNvPr id="28" name="Google Shape;28;p13"/>
          <p:cNvCxnSpPr/>
          <p:nvPr/>
        </p:nvCxnSpPr>
        <p:spPr>
          <a:xfrm rot="10800000">
            <a:off x="5346612" y="7720689"/>
            <a:ext cx="0" cy="1341120"/>
          </a:xfrm>
          <a:prstGeom prst="straightConnector1">
            <a:avLst/>
          </a:prstGeom>
          <a:noFill/>
          <a:ln cap="flat" cmpd="sng" w="19050">
            <a:solidFill>
              <a:srgbClr val="1482AB"/>
            </a:solidFill>
            <a:prstDash val="solid"/>
            <a:round/>
            <a:headEnd len="sm" w="sm" type="none"/>
            <a:tailEnd len="sm" w="sm" type="none"/>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9" name="Shape 29"/>
        <p:cNvGrpSpPr/>
        <p:nvPr/>
      </p:nvGrpSpPr>
      <p:grpSpPr>
        <a:xfrm>
          <a:off x="0" y="0"/>
          <a:ext cx="0" cy="0"/>
          <a:chOff x="0" y="0"/>
          <a:chExt cx="0" cy="0"/>
        </a:xfrm>
      </p:grpSpPr>
      <p:sp>
        <p:nvSpPr>
          <p:cNvPr id="30" name="Google Shape;30;p14"/>
          <p:cNvSpPr txBox="1"/>
          <p:nvPr>
            <p:ph type="title"/>
          </p:nvPr>
        </p:nvSpPr>
        <p:spPr>
          <a:xfrm>
            <a:off x="652882" y="858317"/>
            <a:ext cx="6196546" cy="2199437"/>
          </a:xfrm>
          <a:prstGeom prst="rect">
            <a:avLst/>
          </a:prstGeom>
          <a:noFill/>
          <a:ln>
            <a:noFill/>
          </a:ln>
        </p:spPr>
        <p:txBody>
          <a:bodyPr anchorCtr="0" anchor="ctr" bIns="45700" lIns="91425" spcFirstLastPara="1" rIns="91425" wrap="square" tIns="45700">
            <a:normAutofit/>
          </a:bodyPr>
          <a:lstStyle>
            <a:lvl1pPr lvl="0" algn="l">
              <a:lnSpc>
                <a:spcPct val="80000"/>
              </a:lnSpc>
              <a:spcBef>
                <a:spcPts val="0"/>
              </a:spcBef>
              <a:spcAft>
                <a:spcPts val="0"/>
              </a:spcAft>
              <a:buClr>
                <a:srgbClr val="0C0C0C"/>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4"/>
          <p:cNvSpPr txBox="1"/>
          <p:nvPr>
            <p:ph idx="1" type="body"/>
          </p:nvPr>
        </p:nvSpPr>
        <p:spPr>
          <a:xfrm>
            <a:off x="652882" y="3352800"/>
            <a:ext cx="6196547" cy="5900928"/>
          </a:xfrm>
          <a:prstGeom prst="rect">
            <a:avLst/>
          </a:prstGeom>
          <a:noFill/>
          <a:ln>
            <a:noFill/>
          </a:ln>
        </p:spPr>
        <p:txBody>
          <a:bodyPr anchorCtr="0" anchor="t" bIns="45700" lIns="45700" spcFirstLastPara="1" rIns="45700" wrap="square" tIns="45700">
            <a:normAutofit/>
          </a:bodyPr>
          <a:lstStyle>
            <a:lvl1pPr indent="-342900" lvl="0" marL="457200" algn="l">
              <a:lnSpc>
                <a:spcPct val="90000"/>
              </a:lnSpc>
              <a:spcBef>
                <a:spcPts val="1020"/>
              </a:spcBef>
              <a:spcAft>
                <a:spcPts val="0"/>
              </a:spcAft>
              <a:buSzPts val="1800"/>
              <a:buChar char=" "/>
              <a:defRPr/>
            </a:lvl1pPr>
            <a:lvl2pPr indent="-342900" lvl="1" marL="914400" algn="l">
              <a:lnSpc>
                <a:spcPct val="90000"/>
              </a:lnSpc>
              <a:spcBef>
                <a:spcPts val="170"/>
              </a:spcBef>
              <a:spcAft>
                <a:spcPts val="0"/>
              </a:spcAft>
              <a:buSzPts val="1800"/>
              <a:buChar char="?"/>
              <a:defRPr/>
            </a:lvl2pPr>
            <a:lvl3pPr indent="-342900" lvl="2" marL="1371600" algn="l">
              <a:lnSpc>
                <a:spcPct val="90000"/>
              </a:lnSpc>
              <a:spcBef>
                <a:spcPts val="340"/>
              </a:spcBef>
              <a:spcAft>
                <a:spcPts val="0"/>
              </a:spcAft>
              <a:buSzPts val="1800"/>
              <a:buChar char="?"/>
              <a:defRPr/>
            </a:lvl3pPr>
            <a:lvl4pPr indent="-342900" lvl="3" marL="1828800" algn="l">
              <a:lnSpc>
                <a:spcPct val="90000"/>
              </a:lnSpc>
              <a:spcBef>
                <a:spcPts val="340"/>
              </a:spcBef>
              <a:spcAft>
                <a:spcPts val="0"/>
              </a:spcAft>
              <a:buSzPts val="1800"/>
              <a:buChar char="?"/>
              <a:defRPr/>
            </a:lvl4pPr>
            <a:lvl5pPr indent="-342900" lvl="4" marL="2286000" algn="l">
              <a:lnSpc>
                <a:spcPct val="90000"/>
              </a:lnSpc>
              <a:spcBef>
                <a:spcPts val="340"/>
              </a:spcBef>
              <a:spcAft>
                <a:spcPts val="0"/>
              </a:spcAft>
              <a:buSzPts val="1800"/>
              <a:buChar char="?"/>
              <a:defRPr/>
            </a:lvl5pPr>
            <a:lvl6pPr indent="-342900" lvl="5" marL="2743200" algn="l">
              <a:lnSpc>
                <a:spcPct val="90000"/>
              </a:lnSpc>
              <a:spcBef>
                <a:spcPts val="340"/>
              </a:spcBef>
              <a:spcAft>
                <a:spcPts val="0"/>
              </a:spcAft>
              <a:buSzPts val="1800"/>
              <a:buChar char="?"/>
              <a:defRPr/>
            </a:lvl6pPr>
            <a:lvl7pPr indent="-342900" lvl="6" marL="3200400" algn="l">
              <a:lnSpc>
                <a:spcPct val="90000"/>
              </a:lnSpc>
              <a:spcBef>
                <a:spcPts val="340"/>
              </a:spcBef>
              <a:spcAft>
                <a:spcPts val="0"/>
              </a:spcAft>
              <a:buSzPts val="1800"/>
              <a:buChar char="?"/>
              <a:defRPr/>
            </a:lvl7pPr>
            <a:lvl8pPr indent="-342900" lvl="7" marL="3657600" algn="l">
              <a:lnSpc>
                <a:spcPct val="90000"/>
              </a:lnSpc>
              <a:spcBef>
                <a:spcPts val="340"/>
              </a:spcBef>
              <a:spcAft>
                <a:spcPts val="0"/>
              </a:spcAft>
              <a:buSzPts val="1800"/>
              <a:buChar char="?"/>
              <a:defRPr/>
            </a:lvl8pPr>
            <a:lvl9pPr indent="-342900" lvl="8" marL="4114800" algn="l">
              <a:lnSpc>
                <a:spcPct val="90000"/>
              </a:lnSpc>
              <a:spcBef>
                <a:spcPts val="340"/>
              </a:spcBef>
              <a:spcAft>
                <a:spcPts val="340"/>
              </a:spcAft>
              <a:buSzPts val="1800"/>
              <a:buChar char="?"/>
              <a:defRPr/>
            </a:lvl9pPr>
          </a:lstStyle>
          <a:p/>
        </p:txBody>
      </p:sp>
      <p:sp>
        <p:nvSpPr>
          <p:cNvPr id="32" name="Google Shape;32;p14"/>
          <p:cNvSpPr txBox="1"/>
          <p:nvPr>
            <p:ph idx="10" type="dt"/>
          </p:nvPr>
        </p:nvSpPr>
        <p:spPr>
          <a:xfrm>
            <a:off x="652883" y="9490366"/>
            <a:ext cx="1373266" cy="40233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14"/>
          <p:cNvSpPr txBox="1"/>
          <p:nvPr>
            <p:ph idx="11" type="ftr"/>
          </p:nvPr>
        </p:nvSpPr>
        <p:spPr>
          <a:xfrm>
            <a:off x="3087370" y="9490366"/>
            <a:ext cx="3762180" cy="40233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14"/>
          <p:cNvSpPr txBox="1"/>
          <p:nvPr>
            <p:ph idx="12" type="sldNum"/>
          </p:nvPr>
        </p:nvSpPr>
        <p:spPr>
          <a:xfrm>
            <a:off x="6908800" y="9490366"/>
            <a:ext cx="620713" cy="402336"/>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1pPr>
            <a:lvl2pPr indent="0" lvl="1"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2pPr>
            <a:lvl3pPr indent="0" lvl="2"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3pPr>
            <a:lvl4pPr indent="0" lvl="3"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4pPr>
            <a:lvl5pPr indent="0" lvl="4"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5pPr>
            <a:lvl6pPr indent="0" lvl="5"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6pPr>
            <a:lvl7pPr indent="0" lvl="6"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7pPr>
            <a:lvl8pPr indent="0" lvl="7"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8pPr>
            <a:lvl9pPr indent="0" lvl="8"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showMasterSp="0" type="secHead">
  <p:cSld name="SECTION_HEADER">
    <p:spTree>
      <p:nvGrpSpPr>
        <p:cNvPr id="35" name="Shape 35"/>
        <p:cNvGrpSpPr/>
        <p:nvPr/>
      </p:nvGrpSpPr>
      <p:grpSpPr>
        <a:xfrm>
          <a:off x="0" y="0"/>
          <a:ext cx="0" cy="0"/>
          <a:chOff x="0" y="0"/>
          <a:chExt cx="0" cy="0"/>
        </a:xfrm>
      </p:grpSpPr>
      <p:sp>
        <p:nvSpPr>
          <p:cNvPr id="36" name="Google Shape;36;p15"/>
          <p:cNvSpPr/>
          <p:nvPr/>
        </p:nvSpPr>
        <p:spPr>
          <a:xfrm>
            <a:off x="0" y="1"/>
            <a:ext cx="7772400" cy="6705601"/>
          </a:xfrm>
          <a:prstGeom prst="rect">
            <a:avLst/>
          </a:prstGeom>
          <a:solidFill>
            <a:srgbClr val="1D9AA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5"/>
          <p:cNvSpPr/>
          <p:nvPr/>
        </p:nvSpPr>
        <p:spPr>
          <a:xfrm>
            <a:off x="4048" y="1"/>
            <a:ext cx="7768353" cy="6705601"/>
          </a:xfrm>
          <a:custGeom>
            <a:rect b="b" l="l" r="r" t="t"/>
            <a:pathLst>
              <a:path extrusionOk="0" h="4572001" w="9139239">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 name="Google Shape;38;p15"/>
          <p:cNvSpPr txBox="1"/>
          <p:nvPr>
            <p:ph type="title"/>
          </p:nvPr>
        </p:nvSpPr>
        <p:spPr>
          <a:xfrm>
            <a:off x="291465" y="7274868"/>
            <a:ext cx="4954905" cy="2145792"/>
          </a:xfrm>
          <a:prstGeom prst="rect">
            <a:avLst/>
          </a:prstGeom>
          <a:noFill/>
          <a:ln>
            <a:noFill/>
          </a:ln>
        </p:spPr>
        <p:txBody>
          <a:bodyPr anchorCtr="0" anchor="ctr" bIns="45700" lIns="91425" spcFirstLastPara="1" rIns="91425" wrap="square" tIns="45700">
            <a:normAutofit/>
          </a:bodyPr>
          <a:lstStyle>
            <a:lvl1pPr lvl="0" algn="r">
              <a:lnSpc>
                <a:spcPct val="80000"/>
              </a:lnSpc>
              <a:spcBef>
                <a:spcPts val="0"/>
              </a:spcBef>
              <a:spcAft>
                <a:spcPts val="0"/>
              </a:spcAft>
              <a:buClr>
                <a:srgbClr val="0C0C0C"/>
              </a:buClr>
              <a:buSzPts val="3740"/>
              <a:buFont typeface="Twentieth Century"/>
              <a:buNone/>
              <a:defRPr b="0" sz="374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15"/>
          <p:cNvSpPr txBox="1"/>
          <p:nvPr>
            <p:ph idx="1" type="body"/>
          </p:nvPr>
        </p:nvSpPr>
        <p:spPr>
          <a:xfrm>
            <a:off x="5489258" y="7274868"/>
            <a:ext cx="2040255" cy="2145792"/>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0"/>
              </a:spcBef>
              <a:spcAft>
                <a:spcPts val="0"/>
              </a:spcAft>
              <a:buSzPts val="1360"/>
              <a:buNone/>
              <a:defRPr sz="1360">
                <a:solidFill>
                  <a:srgbClr val="0C0C0C"/>
                </a:solidFill>
              </a:defRPr>
            </a:lvl1pPr>
            <a:lvl2pPr indent="-228600" lvl="1" marL="914400" algn="l">
              <a:lnSpc>
                <a:spcPct val="90000"/>
              </a:lnSpc>
              <a:spcBef>
                <a:spcPts val="170"/>
              </a:spcBef>
              <a:spcAft>
                <a:spcPts val="0"/>
              </a:spcAft>
              <a:buSzPts val="1360"/>
              <a:buNone/>
              <a:defRPr sz="1360">
                <a:solidFill>
                  <a:srgbClr val="888888"/>
                </a:solidFill>
              </a:defRPr>
            </a:lvl2pPr>
            <a:lvl3pPr indent="-228600" lvl="2" marL="1371600" algn="l">
              <a:lnSpc>
                <a:spcPct val="90000"/>
              </a:lnSpc>
              <a:spcBef>
                <a:spcPts val="340"/>
              </a:spcBef>
              <a:spcAft>
                <a:spcPts val="0"/>
              </a:spcAft>
              <a:buSzPts val="1360"/>
              <a:buNone/>
              <a:defRPr sz="1360">
                <a:solidFill>
                  <a:srgbClr val="888888"/>
                </a:solidFill>
              </a:defRPr>
            </a:lvl3pPr>
            <a:lvl4pPr indent="-228600" lvl="3" marL="1828800" algn="l">
              <a:lnSpc>
                <a:spcPct val="90000"/>
              </a:lnSpc>
              <a:spcBef>
                <a:spcPts val="340"/>
              </a:spcBef>
              <a:spcAft>
                <a:spcPts val="0"/>
              </a:spcAft>
              <a:buSzPts val="1190"/>
              <a:buNone/>
              <a:defRPr sz="1190">
                <a:solidFill>
                  <a:srgbClr val="888888"/>
                </a:solidFill>
              </a:defRPr>
            </a:lvl4pPr>
            <a:lvl5pPr indent="-228600" lvl="4" marL="2286000" algn="l">
              <a:lnSpc>
                <a:spcPct val="90000"/>
              </a:lnSpc>
              <a:spcBef>
                <a:spcPts val="340"/>
              </a:spcBef>
              <a:spcAft>
                <a:spcPts val="0"/>
              </a:spcAft>
              <a:buSzPts val="1190"/>
              <a:buNone/>
              <a:defRPr sz="1190">
                <a:solidFill>
                  <a:srgbClr val="888888"/>
                </a:solidFill>
              </a:defRPr>
            </a:lvl5pPr>
            <a:lvl6pPr indent="-228600" lvl="5" marL="2743200" algn="l">
              <a:lnSpc>
                <a:spcPct val="90000"/>
              </a:lnSpc>
              <a:spcBef>
                <a:spcPts val="340"/>
              </a:spcBef>
              <a:spcAft>
                <a:spcPts val="0"/>
              </a:spcAft>
              <a:buSzPts val="1190"/>
              <a:buNone/>
              <a:defRPr sz="1190">
                <a:solidFill>
                  <a:srgbClr val="888888"/>
                </a:solidFill>
              </a:defRPr>
            </a:lvl6pPr>
            <a:lvl7pPr indent="-228600" lvl="6" marL="3200400" algn="l">
              <a:lnSpc>
                <a:spcPct val="90000"/>
              </a:lnSpc>
              <a:spcBef>
                <a:spcPts val="340"/>
              </a:spcBef>
              <a:spcAft>
                <a:spcPts val="0"/>
              </a:spcAft>
              <a:buSzPts val="1190"/>
              <a:buNone/>
              <a:defRPr sz="1190">
                <a:solidFill>
                  <a:srgbClr val="888888"/>
                </a:solidFill>
              </a:defRPr>
            </a:lvl7pPr>
            <a:lvl8pPr indent="-228600" lvl="7" marL="3657600" algn="l">
              <a:lnSpc>
                <a:spcPct val="90000"/>
              </a:lnSpc>
              <a:spcBef>
                <a:spcPts val="340"/>
              </a:spcBef>
              <a:spcAft>
                <a:spcPts val="0"/>
              </a:spcAft>
              <a:buSzPts val="1190"/>
              <a:buNone/>
              <a:defRPr sz="1190">
                <a:solidFill>
                  <a:srgbClr val="888888"/>
                </a:solidFill>
              </a:defRPr>
            </a:lvl8pPr>
            <a:lvl9pPr indent="-228600" lvl="8" marL="4114800" algn="l">
              <a:lnSpc>
                <a:spcPct val="90000"/>
              </a:lnSpc>
              <a:spcBef>
                <a:spcPts val="340"/>
              </a:spcBef>
              <a:spcAft>
                <a:spcPts val="340"/>
              </a:spcAft>
              <a:buSzPts val="1190"/>
              <a:buNone/>
              <a:defRPr sz="1190">
                <a:solidFill>
                  <a:srgbClr val="888888"/>
                </a:solidFill>
              </a:defRPr>
            </a:lvl9pPr>
          </a:lstStyle>
          <a:p/>
        </p:txBody>
      </p:sp>
      <p:sp>
        <p:nvSpPr>
          <p:cNvPr id="40" name="Google Shape;40;p15"/>
          <p:cNvSpPr txBox="1"/>
          <p:nvPr>
            <p:ph idx="10" type="dt"/>
          </p:nvPr>
        </p:nvSpPr>
        <p:spPr>
          <a:xfrm>
            <a:off x="652883" y="9490366"/>
            <a:ext cx="1373266" cy="40233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15"/>
          <p:cNvSpPr txBox="1"/>
          <p:nvPr>
            <p:ph idx="11" type="ftr"/>
          </p:nvPr>
        </p:nvSpPr>
        <p:spPr>
          <a:xfrm>
            <a:off x="3087370" y="9490366"/>
            <a:ext cx="3762180" cy="40233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15"/>
          <p:cNvSpPr txBox="1"/>
          <p:nvPr>
            <p:ph idx="12" type="sldNum"/>
          </p:nvPr>
        </p:nvSpPr>
        <p:spPr>
          <a:xfrm>
            <a:off x="6908800" y="9490366"/>
            <a:ext cx="620713" cy="402336"/>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1pPr>
            <a:lvl2pPr indent="0" lvl="1"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2pPr>
            <a:lvl3pPr indent="0" lvl="2"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3pPr>
            <a:lvl4pPr indent="0" lvl="3"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4pPr>
            <a:lvl5pPr indent="0" lvl="4"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5pPr>
            <a:lvl6pPr indent="0" lvl="5"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6pPr>
            <a:lvl7pPr indent="0" lvl="6"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7pPr>
            <a:lvl8pPr indent="0" lvl="7"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8pPr>
            <a:lvl9pPr indent="0" lvl="8"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9pPr>
          </a:lstStyle>
          <a:p>
            <a:pPr indent="0" lvl="0" marL="0" rtl="0" algn="l">
              <a:spcBef>
                <a:spcPts val="0"/>
              </a:spcBef>
              <a:spcAft>
                <a:spcPts val="0"/>
              </a:spcAft>
              <a:buNone/>
            </a:pPr>
            <a:fld id="{00000000-1234-1234-1234-123412341234}" type="slidenum">
              <a:rPr lang="en-US"/>
              <a:t>‹#›</a:t>
            </a:fld>
            <a:endParaRPr/>
          </a:p>
        </p:txBody>
      </p:sp>
      <p:cxnSp>
        <p:nvCxnSpPr>
          <p:cNvPr id="43" name="Google Shape;43;p15"/>
          <p:cNvCxnSpPr/>
          <p:nvPr/>
        </p:nvCxnSpPr>
        <p:spPr>
          <a:xfrm rot="10800000">
            <a:off x="5346612" y="7720689"/>
            <a:ext cx="0" cy="1341120"/>
          </a:xfrm>
          <a:prstGeom prst="straightConnector1">
            <a:avLst/>
          </a:prstGeom>
          <a:noFill/>
          <a:ln cap="flat" cmpd="sng" w="19050">
            <a:solidFill>
              <a:srgbClr val="1482AB"/>
            </a:solidFill>
            <a:prstDash val="solid"/>
            <a:round/>
            <a:headEnd len="sm" w="sm" type="none"/>
            <a:tailEnd len="sm" w="sm" type="none"/>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4" name="Shape 44"/>
        <p:cNvGrpSpPr/>
        <p:nvPr/>
      </p:nvGrpSpPr>
      <p:grpSpPr>
        <a:xfrm>
          <a:off x="0" y="0"/>
          <a:ext cx="0" cy="0"/>
          <a:chOff x="0" y="0"/>
          <a:chExt cx="0" cy="0"/>
        </a:xfrm>
      </p:grpSpPr>
      <p:sp>
        <p:nvSpPr>
          <p:cNvPr id="45" name="Google Shape;45;p16"/>
          <p:cNvSpPr txBox="1"/>
          <p:nvPr>
            <p:ph type="title"/>
          </p:nvPr>
        </p:nvSpPr>
        <p:spPr>
          <a:xfrm>
            <a:off x="652882" y="858317"/>
            <a:ext cx="6196546" cy="2199437"/>
          </a:xfrm>
          <a:prstGeom prst="rect">
            <a:avLst/>
          </a:prstGeom>
          <a:noFill/>
          <a:ln>
            <a:noFill/>
          </a:ln>
        </p:spPr>
        <p:txBody>
          <a:bodyPr anchorCtr="0" anchor="ctr" bIns="45700" lIns="91425" spcFirstLastPara="1" rIns="91425" wrap="square" tIns="45700">
            <a:normAutofit/>
          </a:bodyPr>
          <a:lstStyle>
            <a:lvl1pPr lvl="0" algn="l">
              <a:lnSpc>
                <a:spcPct val="80000"/>
              </a:lnSpc>
              <a:spcBef>
                <a:spcPts val="0"/>
              </a:spcBef>
              <a:spcAft>
                <a:spcPts val="0"/>
              </a:spcAft>
              <a:buClr>
                <a:srgbClr val="0C0C0C"/>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16"/>
          <p:cNvSpPr txBox="1"/>
          <p:nvPr>
            <p:ph idx="1" type="body"/>
          </p:nvPr>
        </p:nvSpPr>
        <p:spPr>
          <a:xfrm>
            <a:off x="652882" y="3352800"/>
            <a:ext cx="3031236" cy="5900928"/>
          </a:xfrm>
          <a:prstGeom prst="rect">
            <a:avLst/>
          </a:prstGeom>
          <a:noFill/>
          <a:ln>
            <a:noFill/>
          </a:ln>
        </p:spPr>
        <p:txBody>
          <a:bodyPr anchorCtr="0" anchor="t" bIns="45700" lIns="45700" spcFirstLastPara="1" rIns="45700" wrap="square" tIns="45700">
            <a:normAutofit/>
          </a:bodyPr>
          <a:lstStyle>
            <a:lvl1pPr indent="-342900" lvl="0" marL="457200" algn="l">
              <a:lnSpc>
                <a:spcPct val="90000"/>
              </a:lnSpc>
              <a:spcBef>
                <a:spcPts val="1020"/>
              </a:spcBef>
              <a:spcAft>
                <a:spcPts val="0"/>
              </a:spcAft>
              <a:buSzPts val="1800"/>
              <a:buChar char=" "/>
              <a:defRPr/>
            </a:lvl1pPr>
            <a:lvl2pPr indent="-342900" lvl="1" marL="914400" algn="l">
              <a:lnSpc>
                <a:spcPct val="90000"/>
              </a:lnSpc>
              <a:spcBef>
                <a:spcPts val="170"/>
              </a:spcBef>
              <a:spcAft>
                <a:spcPts val="0"/>
              </a:spcAft>
              <a:buSzPts val="1800"/>
              <a:buChar char="?"/>
              <a:defRPr/>
            </a:lvl2pPr>
            <a:lvl3pPr indent="-342900" lvl="2" marL="1371600" algn="l">
              <a:lnSpc>
                <a:spcPct val="90000"/>
              </a:lnSpc>
              <a:spcBef>
                <a:spcPts val="340"/>
              </a:spcBef>
              <a:spcAft>
                <a:spcPts val="0"/>
              </a:spcAft>
              <a:buSzPts val="1800"/>
              <a:buChar char="?"/>
              <a:defRPr/>
            </a:lvl3pPr>
            <a:lvl4pPr indent="-342900" lvl="3" marL="1828800" algn="l">
              <a:lnSpc>
                <a:spcPct val="90000"/>
              </a:lnSpc>
              <a:spcBef>
                <a:spcPts val="340"/>
              </a:spcBef>
              <a:spcAft>
                <a:spcPts val="0"/>
              </a:spcAft>
              <a:buSzPts val="1800"/>
              <a:buChar char="?"/>
              <a:defRPr/>
            </a:lvl4pPr>
            <a:lvl5pPr indent="-342900" lvl="4" marL="2286000" algn="l">
              <a:lnSpc>
                <a:spcPct val="90000"/>
              </a:lnSpc>
              <a:spcBef>
                <a:spcPts val="340"/>
              </a:spcBef>
              <a:spcAft>
                <a:spcPts val="0"/>
              </a:spcAft>
              <a:buSzPts val="1800"/>
              <a:buChar char="?"/>
              <a:defRPr/>
            </a:lvl5pPr>
            <a:lvl6pPr indent="-342900" lvl="5" marL="2743200" algn="l">
              <a:lnSpc>
                <a:spcPct val="90000"/>
              </a:lnSpc>
              <a:spcBef>
                <a:spcPts val="340"/>
              </a:spcBef>
              <a:spcAft>
                <a:spcPts val="0"/>
              </a:spcAft>
              <a:buSzPts val="1800"/>
              <a:buChar char="?"/>
              <a:defRPr/>
            </a:lvl6pPr>
            <a:lvl7pPr indent="-342900" lvl="6" marL="3200400" algn="l">
              <a:lnSpc>
                <a:spcPct val="90000"/>
              </a:lnSpc>
              <a:spcBef>
                <a:spcPts val="340"/>
              </a:spcBef>
              <a:spcAft>
                <a:spcPts val="0"/>
              </a:spcAft>
              <a:buSzPts val="1800"/>
              <a:buChar char="?"/>
              <a:defRPr/>
            </a:lvl7pPr>
            <a:lvl8pPr indent="-342900" lvl="7" marL="3657600" algn="l">
              <a:lnSpc>
                <a:spcPct val="90000"/>
              </a:lnSpc>
              <a:spcBef>
                <a:spcPts val="340"/>
              </a:spcBef>
              <a:spcAft>
                <a:spcPts val="0"/>
              </a:spcAft>
              <a:buSzPts val="1800"/>
              <a:buChar char="?"/>
              <a:defRPr/>
            </a:lvl8pPr>
            <a:lvl9pPr indent="-342900" lvl="8" marL="4114800" algn="l">
              <a:lnSpc>
                <a:spcPct val="90000"/>
              </a:lnSpc>
              <a:spcBef>
                <a:spcPts val="340"/>
              </a:spcBef>
              <a:spcAft>
                <a:spcPts val="340"/>
              </a:spcAft>
              <a:buSzPts val="1800"/>
              <a:buChar char="?"/>
              <a:defRPr/>
            </a:lvl9pPr>
          </a:lstStyle>
          <a:p/>
        </p:txBody>
      </p:sp>
      <p:sp>
        <p:nvSpPr>
          <p:cNvPr id="47" name="Google Shape;47;p16"/>
          <p:cNvSpPr txBox="1"/>
          <p:nvPr>
            <p:ph idx="2" type="body"/>
          </p:nvPr>
        </p:nvSpPr>
        <p:spPr>
          <a:xfrm>
            <a:off x="3818192" y="3352800"/>
            <a:ext cx="3031236" cy="5900928"/>
          </a:xfrm>
          <a:prstGeom prst="rect">
            <a:avLst/>
          </a:prstGeom>
          <a:noFill/>
          <a:ln>
            <a:noFill/>
          </a:ln>
        </p:spPr>
        <p:txBody>
          <a:bodyPr anchorCtr="0" anchor="t" bIns="45700" lIns="45700" spcFirstLastPara="1" rIns="45700" wrap="square" tIns="45700">
            <a:normAutofit/>
          </a:bodyPr>
          <a:lstStyle>
            <a:lvl1pPr indent="-342900" lvl="0" marL="457200" algn="l">
              <a:lnSpc>
                <a:spcPct val="90000"/>
              </a:lnSpc>
              <a:spcBef>
                <a:spcPts val="1020"/>
              </a:spcBef>
              <a:spcAft>
                <a:spcPts val="0"/>
              </a:spcAft>
              <a:buSzPts val="1800"/>
              <a:buChar char=" "/>
              <a:defRPr/>
            </a:lvl1pPr>
            <a:lvl2pPr indent="-342900" lvl="1" marL="914400" algn="l">
              <a:lnSpc>
                <a:spcPct val="90000"/>
              </a:lnSpc>
              <a:spcBef>
                <a:spcPts val="170"/>
              </a:spcBef>
              <a:spcAft>
                <a:spcPts val="0"/>
              </a:spcAft>
              <a:buSzPts val="1800"/>
              <a:buChar char="?"/>
              <a:defRPr/>
            </a:lvl2pPr>
            <a:lvl3pPr indent="-342900" lvl="2" marL="1371600" algn="l">
              <a:lnSpc>
                <a:spcPct val="90000"/>
              </a:lnSpc>
              <a:spcBef>
                <a:spcPts val="340"/>
              </a:spcBef>
              <a:spcAft>
                <a:spcPts val="0"/>
              </a:spcAft>
              <a:buSzPts val="1800"/>
              <a:buChar char="?"/>
              <a:defRPr/>
            </a:lvl3pPr>
            <a:lvl4pPr indent="-342900" lvl="3" marL="1828800" algn="l">
              <a:lnSpc>
                <a:spcPct val="90000"/>
              </a:lnSpc>
              <a:spcBef>
                <a:spcPts val="340"/>
              </a:spcBef>
              <a:spcAft>
                <a:spcPts val="0"/>
              </a:spcAft>
              <a:buSzPts val="1800"/>
              <a:buChar char="?"/>
              <a:defRPr/>
            </a:lvl4pPr>
            <a:lvl5pPr indent="-342900" lvl="4" marL="2286000" algn="l">
              <a:lnSpc>
                <a:spcPct val="90000"/>
              </a:lnSpc>
              <a:spcBef>
                <a:spcPts val="340"/>
              </a:spcBef>
              <a:spcAft>
                <a:spcPts val="0"/>
              </a:spcAft>
              <a:buSzPts val="1800"/>
              <a:buChar char="?"/>
              <a:defRPr/>
            </a:lvl5pPr>
            <a:lvl6pPr indent="-342900" lvl="5" marL="2743200" algn="l">
              <a:lnSpc>
                <a:spcPct val="90000"/>
              </a:lnSpc>
              <a:spcBef>
                <a:spcPts val="340"/>
              </a:spcBef>
              <a:spcAft>
                <a:spcPts val="0"/>
              </a:spcAft>
              <a:buSzPts val="1800"/>
              <a:buChar char="?"/>
              <a:defRPr/>
            </a:lvl6pPr>
            <a:lvl7pPr indent="-342900" lvl="6" marL="3200400" algn="l">
              <a:lnSpc>
                <a:spcPct val="90000"/>
              </a:lnSpc>
              <a:spcBef>
                <a:spcPts val="340"/>
              </a:spcBef>
              <a:spcAft>
                <a:spcPts val="0"/>
              </a:spcAft>
              <a:buSzPts val="1800"/>
              <a:buChar char="?"/>
              <a:defRPr/>
            </a:lvl7pPr>
            <a:lvl8pPr indent="-342900" lvl="7" marL="3657600" algn="l">
              <a:lnSpc>
                <a:spcPct val="90000"/>
              </a:lnSpc>
              <a:spcBef>
                <a:spcPts val="340"/>
              </a:spcBef>
              <a:spcAft>
                <a:spcPts val="0"/>
              </a:spcAft>
              <a:buSzPts val="1800"/>
              <a:buChar char="?"/>
              <a:defRPr/>
            </a:lvl8pPr>
            <a:lvl9pPr indent="-342900" lvl="8" marL="4114800" algn="l">
              <a:lnSpc>
                <a:spcPct val="90000"/>
              </a:lnSpc>
              <a:spcBef>
                <a:spcPts val="340"/>
              </a:spcBef>
              <a:spcAft>
                <a:spcPts val="340"/>
              </a:spcAft>
              <a:buSzPts val="1800"/>
              <a:buChar char="?"/>
              <a:defRPr/>
            </a:lvl9pPr>
          </a:lstStyle>
          <a:p/>
        </p:txBody>
      </p:sp>
      <p:sp>
        <p:nvSpPr>
          <p:cNvPr id="48" name="Google Shape;48;p16"/>
          <p:cNvSpPr txBox="1"/>
          <p:nvPr>
            <p:ph idx="10" type="dt"/>
          </p:nvPr>
        </p:nvSpPr>
        <p:spPr>
          <a:xfrm>
            <a:off x="652883" y="9490366"/>
            <a:ext cx="1373266" cy="40233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16"/>
          <p:cNvSpPr txBox="1"/>
          <p:nvPr>
            <p:ph idx="11" type="ftr"/>
          </p:nvPr>
        </p:nvSpPr>
        <p:spPr>
          <a:xfrm>
            <a:off x="3087370" y="9490366"/>
            <a:ext cx="3762180" cy="40233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16"/>
          <p:cNvSpPr txBox="1"/>
          <p:nvPr>
            <p:ph idx="12" type="sldNum"/>
          </p:nvPr>
        </p:nvSpPr>
        <p:spPr>
          <a:xfrm>
            <a:off x="6908800" y="9490366"/>
            <a:ext cx="620713" cy="402336"/>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1pPr>
            <a:lvl2pPr indent="0" lvl="1"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2pPr>
            <a:lvl3pPr indent="0" lvl="2"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3pPr>
            <a:lvl4pPr indent="0" lvl="3"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4pPr>
            <a:lvl5pPr indent="0" lvl="4"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5pPr>
            <a:lvl6pPr indent="0" lvl="5"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6pPr>
            <a:lvl7pPr indent="0" lvl="6"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7pPr>
            <a:lvl8pPr indent="0" lvl="7"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8pPr>
            <a:lvl9pPr indent="0" lvl="8"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1" name="Shape 51"/>
        <p:cNvGrpSpPr/>
        <p:nvPr/>
      </p:nvGrpSpPr>
      <p:grpSpPr>
        <a:xfrm>
          <a:off x="0" y="0"/>
          <a:ext cx="0" cy="0"/>
          <a:chOff x="0" y="0"/>
          <a:chExt cx="0" cy="0"/>
        </a:xfrm>
      </p:grpSpPr>
      <p:sp>
        <p:nvSpPr>
          <p:cNvPr id="52" name="Google Shape;52;p17"/>
          <p:cNvSpPr txBox="1"/>
          <p:nvPr>
            <p:ph type="title"/>
          </p:nvPr>
        </p:nvSpPr>
        <p:spPr>
          <a:xfrm>
            <a:off x="652882" y="858317"/>
            <a:ext cx="6196546" cy="2199437"/>
          </a:xfrm>
          <a:prstGeom prst="rect">
            <a:avLst/>
          </a:prstGeom>
          <a:noFill/>
          <a:ln>
            <a:noFill/>
          </a:ln>
        </p:spPr>
        <p:txBody>
          <a:bodyPr anchorCtr="0" anchor="ctr" bIns="45700" lIns="91425" spcFirstLastPara="1" rIns="91425" wrap="square" tIns="45700">
            <a:normAutofit/>
          </a:bodyPr>
          <a:lstStyle>
            <a:lvl1pPr lvl="0" algn="l">
              <a:lnSpc>
                <a:spcPct val="80000"/>
              </a:lnSpc>
              <a:spcBef>
                <a:spcPts val="0"/>
              </a:spcBef>
              <a:spcAft>
                <a:spcPts val="0"/>
              </a:spcAft>
              <a:buClr>
                <a:srgbClr val="0C0C0C"/>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7"/>
          <p:cNvSpPr txBox="1"/>
          <p:nvPr>
            <p:ph idx="1" type="body"/>
          </p:nvPr>
        </p:nvSpPr>
        <p:spPr>
          <a:xfrm>
            <a:off x="652882" y="3196799"/>
            <a:ext cx="3031236" cy="1207008"/>
          </a:xfrm>
          <a:prstGeom prst="rect">
            <a:avLst/>
          </a:prstGeom>
          <a:noFill/>
          <a:ln>
            <a:noFill/>
          </a:ln>
        </p:spPr>
        <p:txBody>
          <a:bodyPr anchorCtr="0" anchor="ctr" bIns="45700" lIns="137150" spcFirstLastPara="1" rIns="137150" wrap="square" tIns="45700">
            <a:normAutofit/>
          </a:bodyPr>
          <a:lstStyle>
            <a:lvl1pPr indent="-228600" lvl="0" marL="457200" algn="l">
              <a:lnSpc>
                <a:spcPct val="90000"/>
              </a:lnSpc>
              <a:spcBef>
                <a:spcPts val="0"/>
              </a:spcBef>
              <a:spcAft>
                <a:spcPts val="0"/>
              </a:spcAft>
              <a:buSzPts val="1870"/>
              <a:buNone/>
              <a:defRPr b="0" sz="1870" cap="none">
                <a:solidFill>
                  <a:schemeClr val="accent1"/>
                </a:solidFill>
                <a:latin typeface="Twentieth Century"/>
                <a:ea typeface="Twentieth Century"/>
                <a:cs typeface="Twentieth Century"/>
                <a:sym typeface="Twentieth Century"/>
              </a:defRPr>
            </a:lvl1pPr>
            <a:lvl2pPr indent="-228600" lvl="1" marL="914400" algn="l">
              <a:lnSpc>
                <a:spcPct val="90000"/>
              </a:lnSpc>
              <a:spcBef>
                <a:spcPts val="170"/>
              </a:spcBef>
              <a:spcAft>
                <a:spcPts val="0"/>
              </a:spcAft>
              <a:buSzPts val="1700"/>
              <a:buNone/>
              <a:defRPr b="1" sz="1700"/>
            </a:lvl2pPr>
            <a:lvl3pPr indent="-228600" lvl="2" marL="1371600" algn="l">
              <a:lnSpc>
                <a:spcPct val="90000"/>
              </a:lnSpc>
              <a:spcBef>
                <a:spcPts val="340"/>
              </a:spcBef>
              <a:spcAft>
                <a:spcPts val="0"/>
              </a:spcAft>
              <a:buSzPts val="1530"/>
              <a:buNone/>
              <a:defRPr b="1" sz="1530"/>
            </a:lvl3pPr>
            <a:lvl4pPr indent="-228600" lvl="3" marL="1828800" algn="l">
              <a:lnSpc>
                <a:spcPct val="90000"/>
              </a:lnSpc>
              <a:spcBef>
                <a:spcPts val="340"/>
              </a:spcBef>
              <a:spcAft>
                <a:spcPts val="0"/>
              </a:spcAft>
              <a:buSzPts val="1360"/>
              <a:buNone/>
              <a:defRPr b="1" sz="1360"/>
            </a:lvl4pPr>
            <a:lvl5pPr indent="-228600" lvl="4" marL="2286000" algn="l">
              <a:lnSpc>
                <a:spcPct val="90000"/>
              </a:lnSpc>
              <a:spcBef>
                <a:spcPts val="340"/>
              </a:spcBef>
              <a:spcAft>
                <a:spcPts val="0"/>
              </a:spcAft>
              <a:buSzPts val="1360"/>
              <a:buNone/>
              <a:defRPr b="1" sz="1360"/>
            </a:lvl5pPr>
            <a:lvl6pPr indent="-228600" lvl="5" marL="2743200" algn="l">
              <a:lnSpc>
                <a:spcPct val="90000"/>
              </a:lnSpc>
              <a:spcBef>
                <a:spcPts val="340"/>
              </a:spcBef>
              <a:spcAft>
                <a:spcPts val="0"/>
              </a:spcAft>
              <a:buSzPts val="1360"/>
              <a:buNone/>
              <a:defRPr b="1" sz="1360"/>
            </a:lvl6pPr>
            <a:lvl7pPr indent="-228600" lvl="6" marL="3200400" algn="l">
              <a:lnSpc>
                <a:spcPct val="90000"/>
              </a:lnSpc>
              <a:spcBef>
                <a:spcPts val="340"/>
              </a:spcBef>
              <a:spcAft>
                <a:spcPts val="0"/>
              </a:spcAft>
              <a:buSzPts val="1360"/>
              <a:buNone/>
              <a:defRPr b="1" sz="1360"/>
            </a:lvl7pPr>
            <a:lvl8pPr indent="-228600" lvl="7" marL="3657600" algn="l">
              <a:lnSpc>
                <a:spcPct val="90000"/>
              </a:lnSpc>
              <a:spcBef>
                <a:spcPts val="340"/>
              </a:spcBef>
              <a:spcAft>
                <a:spcPts val="0"/>
              </a:spcAft>
              <a:buSzPts val="1360"/>
              <a:buNone/>
              <a:defRPr b="1" sz="1360"/>
            </a:lvl8pPr>
            <a:lvl9pPr indent="-228600" lvl="8" marL="4114800" algn="l">
              <a:lnSpc>
                <a:spcPct val="90000"/>
              </a:lnSpc>
              <a:spcBef>
                <a:spcPts val="340"/>
              </a:spcBef>
              <a:spcAft>
                <a:spcPts val="340"/>
              </a:spcAft>
              <a:buSzPts val="1360"/>
              <a:buNone/>
              <a:defRPr b="1" sz="1360"/>
            </a:lvl9pPr>
          </a:lstStyle>
          <a:p/>
        </p:txBody>
      </p:sp>
      <p:sp>
        <p:nvSpPr>
          <p:cNvPr id="54" name="Google Shape;54;p17"/>
          <p:cNvSpPr txBox="1"/>
          <p:nvPr>
            <p:ph idx="2" type="body"/>
          </p:nvPr>
        </p:nvSpPr>
        <p:spPr>
          <a:xfrm>
            <a:off x="652882" y="4352756"/>
            <a:ext cx="3031236" cy="4900972"/>
          </a:xfrm>
          <a:prstGeom prst="rect">
            <a:avLst/>
          </a:prstGeom>
          <a:noFill/>
          <a:ln>
            <a:noFill/>
          </a:ln>
        </p:spPr>
        <p:txBody>
          <a:bodyPr anchorCtr="0" anchor="t" bIns="45700" lIns="45700" spcFirstLastPara="1" rIns="45700" wrap="square" tIns="45700">
            <a:normAutofit/>
          </a:bodyPr>
          <a:lstStyle>
            <a:lvl1pPr indent="-342900" lvl="0" marL="457200" algn="l">
              <a:lnSpc>
                <a:spcPct val="90000"/>
              </a:lnSpc>
              <a:spcBef>
                <a:spcPts val="1020"/>
              </a:spcBef>
              <a:spcAft>
                <a:spcPts val="0"/>
              </a:spcAft>
              <a:buSzPts val="1800"/>
              <a:buChar char=" "/>
              <a:defRPr/>
            </a:lvl1pPr>
            <a:lvl2pPr indent="-342900" lvl="1" marL="914400" algn="l">
              <a:lnSpc>
                <a:spcPct val="90000"/>
              </a:lnSpc>
              <a:spcBef>
                <a:spcPts val="170"/>
              </a:spcBef>
              <a:spcAft>
                <a:spcPts val="0"/>
              </a:spcAft>
              <a:buSzPts val="1800"/>
              <a:buChar char="?"/>
              <a:defRPr/>
            </a:lvl2pPr>
            <a:lvl3pPr indent="-342900" lvl="2" marL="1371600" algn="l">
              <a:lnSpc>
                <a:spcPct val="90000"/>
              </a:lnSpc>
              <a:spcBef>
                <a:spcPts val="340"/>
              </a:spcBef>
              <a:spcAft>
                <a:spcPts val="0"/>
              </a:spcAft>
              <a:buSzPts val="1800"/>
              <a:buChar char="?"/>
              <a:defRPr/>
            </a:lvl3pPr>
            <a:lvl4pPr indent="-342900" lvl="3" marL="1828800" algn="l">
              <a:lnSpc>
                <a:spcPct val="90000"/>
              </a:lnSpc>
              <a:spcBef>
                <a:spcPts val="340"/>
              </a:spcBef>
              <a:spcAft>
                <a:spcPts val="0"/>
              </a:spcAft>
              <a:buSzPts val="1800"/>
              <a:buChar char="?"/>
              <a:defRPr/>
            </a:lvl4pPr>
            <a:lvl5pPr indent="-342900" lvl="4" marL="2286000" algn="l">
              <a:lnSpc>
                <a:spcPct val="90000"/>
              </a:lnSpc>
              <a:spcBef>
                <a:spcPts val="340"/>
              </a:spcBef>
              <a:spcAft>
                <a:spcPts val="0"/>
              </a:spcAft>
              <a:buSzPts val="1800"/>
              <a:buChar char="?"/>
              <a:defRPr/>
            </a:lvl5pPr>
            <a:lvl6pPr indent="-342900" lvl="5" marL="2743200" algn="l">
              <a:lnSpc>
                <a:spcPct val="90000"/>
              </a:lnSpc>
              <a:spcBef>
                <a:spcPts val="340"/>
              </a:spcBef>
              <a:spcAft>
                <a:spcPts val="0"/>
              </a:spcAft>
              <a:buSzPts val="1800"/>
              <a:buChar char="?"/>
              <a:defRPr/>
            </a:lvl6pPr>
            <a:lvl7pPr indent="-342900" lvl="6" marL="3200400" algn="l">
              <a:lnSpc>
                <a:spcPct val="90000"/>
              </a:lnSpc>
              <a:spcBef>
                <a:spcPts val="340"/>
              </a:spcBef>
              <a:spcAft>
                <a:spcPts val="0"/>
              </a:spcAft>
              <a:buSzPts val="1800"/>
              <a:buChar char="?"/>
              <a:defRPr/>
            </a:lvl7pPr>
            <a:lvl8pPr indent="-342900" lvl="7" marL="3657600" algn="l">
              <a:lnSpc>
                <a:spcPct val="90000"/>
              </a:lnSpc>
              <a:spcBef>
                <a:spcPts val="340"/>
              </a:spcBef>
              <a:spcAft>
                <a:spcPts val="0"/>
              </a:spcAft>
              <a:buSzPts val="1800"/>
              <a:buChar char="?"/>
              <a:defRPr/>
            </a:lvl8pPr>
            <a:lvl9pPr indent="-342900" lvl="8" marL="4114800" algn="l">
              <a:lnSpc>
                <a:spcPct val="90000"/>
              </a:lnSpc>
              <a:spcBef>
                <a:spcPts val="340"/>
              </a:spcBef>
              <a:spcAft>
                <a:spcPts val="340"/>
              </a:spcAft>
              <a:buSzPts val="1800"/>
              <a:buChar char="?"/>
              <a:defRPr/>
            </a:lvl9pPr>
          </a:lstStyle>
          <a:p/>
        </p:txBody>
      </p:sp>
      <p:sp>
        <p:nvSpPr>
          <p:cNvPr id="55" name="Google Shape;55;p17"/>
          <p:cNvSpPr txBox="1"/>
          <p:nvPr>
            <p:ph idx="3" type="body"/>
          </p:nvPr>
        </p:nvSpPr>
        <p:spPr>
          <a:xfrm>
            <a:off x="3818192" y="3196799"/>
            <a:ext cx="3031236" cy="1207008"/>
          </a:xfrm>
          <a:prstGeom prst="rect">
            <a:avLst/>
          </a:prstGeom>
          <a:noFill/>
          <a:ln>
            <a:noFill/>
          </a:ln>
        </p:spPr>
        <p:txBody>
          <a:bodyPr anchorCtr="0" anchor="ctr" bIns="45700" lIns="137150" spcFirstLastPara="1" rIns="137150" wrap="square" tIns="45700">
            <a:normAutofit/>
          </a:bodyPr>
          <a:lstStyle>
            <a:lvl1pPr indent="-228600" lvl="0" marL="457200" algn="l">
              <a:lnSpc>
                <a:spcPct val="90000"/>
              </a:lnSpc>
              <a:spcBef>
                <a:spcPts val="0"/>
              </a:spcBef>
              <a:spcAft>
                <a:spcPts val="0"/>
              </a:spcAft>
              <a:buSzPts val="1870"/>
              <a:buNone/>
              <a:defRPr b="0" sz="1870" cap="none">
                <a:solidFill>
                  <a:schemeClr val="accent1"/>
                </a:solidFill>
                <a:latin typeface="Twentieth Century"/>
                <a:ea typeface="Twentieth Century"/>
                <a:cs typeface="Twentieth Century"/>
                <a:sym typeface="Twentieth Century"/>
              </a:defRPr>
            </a:lvl1pPr>
            <a:lvl2pPr indent="-228600" lvl="1" marL="914400" algn="l">
              <a:lnSpc>
                <a:spcPct val="90000"/>
              </a:lnSpc>
              <a:spcBef>
                <a:spcPts val="170"/>
              </a:spcBef>
              <a:spcAft>
                <a:spcPts val="0"/>
              </a:spcAft>
              <a:buSzPts val="1700"/>
              <a:buNone/>
              <a:defRPr b="1" sz="1700"/>
            </a:lvl2pPr>
            <a:lvl3pPr indent="-228600" lvl="2" marL="1371600" algn="l">
              <a:lnSpc>
                <a:spcPct val="90000"/>
              </a:lnSpc>
              <a:spcBef>
                <a:spcPts val="340"/>
              </a:spcBef>
              <a:spcAft>
                <a:spcPts val="0"/>
              </a:spcAft>
              <a:buSzPts val="1530"/>
              <a:buNone/>
              <a:defRPr b="1" sz="1530"/>
            </a:lvl3pPr>
            <a:lvl4pPr indent="-228600" lvl="3" marL="1828800" algn="l">
              <a:lnSpc>
                <a:spcPct val="90000"/>
              </a:lnSpc>
              <a:spcBef>
                <a:spcPts val="340"/>
              </a:spcBef>
              <a:spcAft>
                <a:spcPts val="0"/>
              </a:spcAft>
              <a:buSzPts val="1360"/>
              <a:buNone/>
              <a:defRPr b="1" sz="1360"/>
            </a:lvl4pPr>
            <a:lvl5pPr indent="-228600" lvl="4" marL="2286000" algn="l">
              <a:lnSpc>
                <a:spcPct val="90000"/>
              </a:lnSpc>
              <a:spcBef>
                <a:spcPts val="340"/>
              </a:spcBef>
              <a:spcAft>
                <a:spcPts val="0"/>
              </a:spcAft>
              <a:buSzPts val="1360"/>
              <a:buNone/>
              <a:defRPr b="1" sz="1360"/>
            </a:lvl5pPr>
            <a:lvl6pPr indent="-228600" lvl="5" marL="2743200" algn="l">
              <a:lnSpc>
                <a:spcPct val="90000"/>
              </a:lnSpc>
              <a:spcBef>
                <a:spcPts val="340"/>
              </a:spcBef>
              <a:spcAft>
                <a:spcPts val="0"/>
              </a:spcAft>
              <a:buSzPts val="1360"/>
              <a:buNone/>
              <a:defRPr b="1" sz="1360"/>
            </a:lvl6pPr>
            <a:lvl7pPr indent="-228600" lvl="6" marL="3200400" algn="l">
              <a:lnSpc>
                <a:spcPct val="90000"/>
              </a:lnSpc>
              <a:spcBef>
                <a:spcPts val="340"/>
              </a:spcBef>
              <a:spcAft>
                <a:spcPts val="0"/>
              </a:spcAft>
              <a:buSzPts val="1360"/>
              <a:buNone/>
              <a:defRPr b="1" sz="1360"/>
            </a:lvl7pPr>
            <a:lvl8pPr indent="-228600" lvl="7" marL="3657600" algn="l">
              <a:lnSpc>
                <a:spcPct val="90000"/>
              </a:lnSpc>
              <a:spcBef>
                <a:spcPts val="340"/>
              </a:spcBef>
              <a:spcAft>
                <a:spcPts val="0"/>
              </a:spcAft>
              <a:buSzPts val="1360"/>
              <a:buNone/>
              <a:defRPr b="1" sz="1360"/>
            </a:lvl8pPr>
            <a:lvl9pPr indent="-228600" lvl="8" marL="4114800" algn="l">
              <a:lnSpc>
                <a:spcPct val="90000"/>
              </a:lnSpc>
              <a:spcBef>
                <a:spcPts val="340"/>
              </a:spcBef>
              <a:spcAft>
                <a:spcPts val="340"/>
              </a:spcAft>
              <a:buSzPts val="1360"/>
              <a:buNone/>
              <a:defRPr b="1" sz="1360"/>
            </a:lvl9pPr>
          </a:lstStyle>
          <a:p/>
        </p:txBody>
      </p:sp>
      <p:sp>
        <p:nvSpPr>
          <p:cNvPr id="56" name="Google Shape;56;p17"/>
          <p:cNvSpPr txBox="1"/>
          <p:nvPr>
            <p:ph idx="4" type="body"/>
          </p:nvPr>
        </p:nvSpPr>
        <p:spPr>
          <a:xfrm>
            <a:off x="3818192" y="4352756"/>
            <a:ext cx="3031236" cy="4900972"/>
          </a:xfrm>
          <a:prstGeom prst="rect">
            <a:avLst/>
          </a:prstGeom>
          <a:noFill/>
          <a:ln>
            <a:noFill/>
          </a:ln>
        </p:spPr>
        <p:txBody>
          <a:bodyPr anchorCtr="0" anchor="t" bIns="45700" lIns="45700" spcFirstLastPara="1" rIns="45700" wrap="square" tIns="45700">
            <a:normAutofit/>
          </a:bodyPr>
          <a:lstStyle>
            <a:lvl1pPr indent="-342900" lvl="0" marL="457200" algn="l">
              <a:lnSpc>
                <a:spcPct val="90000"/>
              </a:lnSpc>
              <a:spcBef>
                <a:spcPts val="1020"/>
              </a:spcBef>
              <a:spcAft>
                <a:spcPts val="0"/>
              </a:spcAft>
              <a:buSzPts val="1800"/>
              <a:buChar char=" "/>
              <a:defRPr/>
            </a:lvl1pPr>
            <a:lvl2pPr indent="-342900" lvl="1" marL="914400" algn="l">
              <a:lnSpc>
                <a:spcPct val="90000"/>
              </a:lnSpc>
              <a:spcBef>
                <a:spcPts val="170"/>
              </a:spcBef>
              <a:spcAft>
                <a:spcPts val="0"/>
              </a:spcAft>
              <a:buSzPts val="1800"/>
              <a:buChar char="?"/>
              <a:defRPr/>
            </a:lvl2pPr>
            <a:lvl3pPr indent="-342900" lvl="2" marL="1371600" algn="l">
              <a:lnSpc>
                <a:spcPct val="90000"/>
              </a:lnSpc>
              <a:spcBef>
                <a:spcPts val="340"/>
              </a:spcBef>
              <a:spcAft>
                <a:spcPts val="0"/>
              </a:spcAft>
              <a:buSzPts val="1800"/>
              <a:buChar char="?"/>
              <a:defRPr/>
            </a:lvl3pPr>
            <a:lvl4pPr indent="-342900" lvl="3" marL="1828800" algn="l">
              <a:lnSpc>
                <a:spcPct val="90000"/>
              </a:lnSpc>
              <a:spcBef>
                <a:spcPts val="340"/>
              </a:spcBef>
              <a:spcAft>
                <a:spcPts val="0"/>
              </a:spcAft>
              <a:buSzPts val="1800"/>
              <a:buChar char="?"/>
              <a:defRPr/>
            </a:lvl4pPr>
            <a:lvl5pPr indent="-342900" lvl="4" marL="2286000" algn="l">
              <a:lnSpc>
                <a:spcPct val="90000"/>
              </a:lnSpc>
              <a:spcBef>
                <a:spcPts val="340"/>
              </a:spcBef>
              <a:spcAft>
                <a:spcPts val="0"/>
              </a:spcAft>
              <a:buSzPts val="1800"/>
              <a:buChar char="?"/>
              <a:defRPr/>
            </a:lvl5pPr>
            <a:lvl6pPr indent="-342900" lvl="5" marL="2743200" algn="l">
              <a:lnSpc>
                <a:spcPct val="90000"/>
              </a:lnSpc>
              <a:spcBef>
                <a:spcPts val="340"/>
              </a:spcBef>
              <a:spcAft>
                <a:spcPts val="0"/>
              </a:spcAft>
              <a:buSzPts val="1800"/>
              <a:buChar char="?"/>
              <a:defRPr/>
            </a:lvl6pPr>
            <a:lvl7pPr indent="-342900" lvl="6" marL="3200400" algn="l">
              <a:lnSpc>
                <a:spcPct val="90000"/>
              </a:lnSpc>
              <a:spcBef>
                <a:spcPts val="340"/>
              </a:spcBef>
              <a:spcAft>
                <a:spcPts val="0"/>
              </a:spcAft>
              <a:buSzPts val="1800"/>
              <a:buChar char="?"/>
              <a:defRPr/>
            </a:lvl7pPr>
            <a:lvl8pPr indent="-342900" lvl="7" marL="3657600" algn="l">
              <a:lnSpc>
                <a:spcPct val="90000"/>
              </a:lnSpc>
              <a:spcBef>
                <a:spcPts val="340"/>
              </a:spcBef>
              <a:spcAft>
                <a:spcPts val="0"/>
              </a:spcAft>
              <a:buSzPts val="1800"/>
              <a:buChar char="?"/>
              <a:defRPr/>
            </a:lvl8pPr>
            <a:lvl9pPr indent="-342900" lvl="8" marL="4114800" algn="l">
              <a:lnSpc>
                <a:spcPct val="90000"/>
              </a:lnSpc>
              <a:spcBef>
                <a:spcPts val="340"/>
              </a:spcBef>
              <a:spcAft>
                <a:spcPts val="340"/>
              </a:spcAft>
              <a:buSzPts val="1800"/>
              <a:buChar char="?"/>
              <a:defRPr/>
            </a:lvl9pPr>
          </a:lstStyle>
          <a:p/>
        </p:txBody>
      </p:sp>
      <p:sp>
        <p:nvSpPr>
          <p:cNvPr id="57" name="Google Shape;57;p17"/>
          <p:cNvSpPr txBox="1"/>
          <p:nvPr>
            <p:ph idx="10" type="dt"/>
          </p:nvPr>
        </p:nvSpPr>
        <p:spPr>
          <a:xfrm>
            <a:off x="652883" y="9490366"/>
            <a:ext cx="1373266" cy="40233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17"/>
          <p:cNvSpPr txBox="1"/>
          <p:nvPr>
            <p:ph idx="11" type="ftr"/>
          </p:nvPr>
        </p:nvSpPr>
        <p:spPr>
          <a:xfrm>
            <a:off x="3087370" y="9490366"/>
            <a:ext cx="3762180" cy="40233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7"/>
          <p:cNvSpPr txBox="1"/>
          <p:nvPr>
            <p:ph idx="12" type="sldNum"/>
          </p:nvPr>
        </p:nvSpPr>
        <p:spPr>
          <a:xfrm>
            <a:off x="6908800" y="9490366"/>
            <a:ext cx="620713" cy="402336"/>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1pPr>
            <a:lvl2pPr indent="0" lvl="1"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2pPr>
            <a:lvl3pPr indent="0" lvl="2"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3pPr>
            <a:lvl4pPr indent="0" lvl="3"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4pPr>
            <a:lvl5pPr indent="0" lvl="4"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5pPr>
            <a:lvl6pPr indent="0" lvl="5"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6pPr>
            <a:lvl7pPr indent="0" lvl="6"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7pPr>
            <a:lvl8pPr indent="0" lvl="7"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8pPr>
            <a:lvl9pPr indent="0" lvl="8"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0" name="Shape 60"/>
        <p:cNvGrpSpPr/>
        <p:nvPr/>
      </p:nvGrpSpPr>
      <p:grpSpPr>
        <a:xfrm>
          <a:off x="0" y="0"/>
          <a:ext cx="0" cy="0"/>
          <a:chOff x="0" y="0"/>
          <a:chExt cx="0" cy="0"/>
        </a:xfrm>
      </p:grpSpPr>
      <p:sp>
        <p:nvSpPr>
          <p:cNvPr id="61" name="Google Shape;61;p18"/>
          <p:cNvSpPr txBox="1"/>
          <p:nvPr>
            <p:ph type="title"/>
          </p:nvPr>
        </p:nvSpPr>
        <p:spPr>
          <a:xfrm>
            <a:off x="652882" y="858317"/>
            <a:ext cx="6196546" cy="2199437"/>
          </a:xfrm>
          <a:prstGeom prst="rect">
            <a:avLst/>
          </a:prstGeom>
          <a:noFill/>
          <a:ln>
            <a:noFill/>
          </a:ln>
        </p:spPr>
        <p:txBody>
          <a:bodyPr anchorCtr="0" anchor="ctr" bIns="45700" lIns="91425" spcFirstLastPara="1" rIns="91425" wrap="square" tIns="45700">
            <a:normAutofit/>
          </a:bodyPr>
          <a:lstStyle>
            <a:lvl1pPr lvl="0" algn="l">
              <a:lnSpc>
                <a:spcPct val="80000"/>
              </a:lnSpc>
              <a:spcBef>
                <a:spcPts val="0"/>
              </a:spcBef>
              <a:spcAft>
                <a:spcPts val="0"/>
              </a:spcAft>
              <a:buClr>
                <a:srgbClr val="0C0C0C"/>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18"/>
          <p:cNvSpPr txBox="1"/>
          <p:nvPr>
            <p:ph idx="10" type="dt"/>
          </p:nvPr>
        </p:nvSpPr>
        <p:spPr>
          <a:xfrm>
            <a:off x="652883" y="9490366"/>
            <a:ext cx="1373266" cy="40233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8"/>
          <p:cNvSpPr txBox="1"/>
          <p:nvPr>
            <p:ph idx="11" type="ftr"/>
          </p:nvPr>
        </p:nvSpPr>
        <p:spPr>
          <a:xfrm>
            <a:off x="3087370" y="9490366"/>
            <a:ext cx="3762180" cy="40233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8"/>
          <p:cNvSpPr txBox="1"/>
          <p:nvPr>
            <p:ph idx="12" type="sldNum"/>
          </p:nvPr>
        </p:nvSpPr>
        <p:spPr>
          <a:xfrm>
            <a:off x="6908800" y="9490366"/>
            <a:ext cx="620713" cy="402336"/>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1pPr>
            <a:lvl2pPr indent="0" lvl="1"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2pPr>
            <a:lvl3pPr indent="0" lvl="2"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3pPr>
            <a:lvl4pPr indent="0" lvl="3"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4pPr>
            <a:lvl5pPr indent="0" lvl="4"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5pPr>
            <a:lvl6pPr indent="0" lvl="5"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6pPr>
            <a:lvl7pPr indent="0" lvl="6"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7pPr>
            <a:lvl8pPr indent="0" lvl="7"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8pPr>
            <a:lvl9pPr indent="0" lvl="8"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5" name="Shape 65"/>
        <p:cNvGrpSpPr/>
        <p:nvPr/>
      </p:nvGrpSpPr>
      <p:grpSpPr>
        <a:xfrm>
          <a:off x="0" y="0"/>
          <a:ext cx="0" cy="0"/>
          <a:chOff x="0" y="0"/>
          <a:chExt cx="0" cy="0"/>
        </a:xfrm>
      </p:grpSpPr>
      <p:sp>
        <p:nvSpPr>
          <p:cNvPr id="66" name="Google Shape;66;p19"/>
          <p:cNvSpPr txBox="1"/>
          <p:nvPr>
            <p:ph type="title"/>
          </p:nvPr>
        </p:nvSpPr>
        <p:spPr>
          <a:xfrm>
            <a:off x="652882" y="691547"/>
            <a:ext cx="2798064" cy="2548128"/>
          </a:xfrm>
          <a:prstGeom prst="rect">
            <a:avLst/>
          </a:prstGeom>
          <a:noFill/>
          <a:ln>
            <a:noFill/>
          </a:ln>
        </p:spPr>
        <p:txBody>
          <a:bodyPr anchorCtr="0" anchor="ctr" bIns="45700" lIns="91425" spcFirstLastPara="1" rIns="91425" wrap="square" tIns="45700">
            <a:noAutofit/>
          </a:bodyPr>
          <a:lstStyle>
            <a:lvl1pPr lvl="0" algn="l">
              <a:lnSpc>
                <a:spcPct val="80000"/>
              </a:lnSpc>
              <a:spcBef>
                <a:spcPts val="0"/>
              </a:spcBef>
              <a:spcAft>
                <a:spcPts val="0"/>
              </a:spcAft>
              <a:buClr>
                <a:srgbClr val="0C0C0C"/>
              </a:buClr>
              <a:buSzPts val="3060"/>
              <a:buFont typeface="Twentieth Century"/>
              <a:buNone/>
              <a:defRPr sz="306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9"/>
          <p:cNvSpPr txBox="1"/>
          <p:nvPr>
            <p:ph idx="1" type="body"/>
          </p:nvPr>
        </p:nvSpPr>
        <p:spPr>
          <a:xfrm>
            <a:off x="3643313" y="1207008"/>
            <a:ext cx="3619995" cy="7604150"/>
          </a:xfrm>
          <a:prstGeom prst="rect">
            <a:avLst/>
          </a:prstGeom>
          <a:noFill/>
          <a:ln>
            <a:noFill/>
          </a:ln>
        </p:spPr>
        <p:txBody>
          <a:bodyPr anchorCtr="0" anchor="t" bIns="45700" lIns="45700" spcFirstLastPara="1" rIns="45700" wrap="square" tIns="45700">
            <a:normAutofit/>
          </a:bodyPr>
          <a:lstStyle>
            <a:lvl1pPr indent="-336550" lvl="0" marL="457200" algn="l">
              <a:lnSpc>
                <a:spcPct val="90000"/>
              </a:lnSpc>
              <a:spcBef>
                <a:spcPts val="1020"/>
              </a:spcBef>
              <a:spcAft>
                <a:spcPts val="0"/>
              </a:spcAft>
              <a:buSzPts val="1700"/>
              <a:buChar char=" "/>
              <a:defRPr sz="1700"/>
            </a:lvl1pPr>
            <a:lvl2pPr indent="-314960" lvl="1" marL="914400" algn="l">
              <a:lnSpc>
                <a:spcPct val="90000"/>
              </a:lnSpc>
              <a:spcBef>
                <a:spcPts val="170"/>
              </a:spcBef>
              <a:spcAft>
                <a:spcPts val="0"/>
              </a:spcAft>
              <a:buSzPts val="1360"/>
              <a:buChar char="?"/>
              <a:defRPr sz="1360"/>
            </a:lvl2pPr>
            <a:lvl3pPr indent="-293369" lvl="2" marL="1371600" algn="l">
              <a:lnSpc>
                <a:spcPct val="90000"/>
              </a:lnSpc>
              <a:spcBef>
                <a:spcPts val="340"/>
              </a:spcBef>
              <a:spcAft>
                <a:spcPts val="0"/>
              </a:spcAft>
              <a:buSzPts val="1020"/>
              <a:buChar char="?"/>
              <a:defRPr sz="1020"/>
            </a:lvl3pPr>
            <a:lvl4pPr indent="-293369" lvl="3" marL="1828800" algn="l">
              <a:lnSpc>
                <a:spcPct val="90000"/>
              </a:lnSpc>
              <a:spcBef>
                <a:spcPts val="340"/>
              </a:spcBef>
              <a:spcAft>
                <a:spcPts val="0"/>
              </a:spcAft>
              <a:buSzPts val="1020"/>
              <a:buChar char="?"/>
              <a:defRPr sz="1020"/>
            </a:lvl4pPr>
            <a:lvl5pPr indent="-293370" lvl="4" marL="2286000" algn="l">
              <a:lnSpc>
                <a:spcPct val="90000"/>
              </a:lnSpc>
              <a:spcBef>
                <a:spcPts val="340"/>
              </a:spcBef>
              <a:spcAft>
                <a:spcPts val="0"/>
              </a:spcAft>
              <a:buSzPts val="1020"/>
              <a:buChar char="?"/>
              <a:defRPr sz="1020"/>
            </a:lvl5pPr>
            <a:lvl6pPr indent="-293370" lvl="5" marL="2743200" algn="l">
              <a:lnSpc>
                <a:spcPct val="90000"/>
              </a:lnSpc>
              <a:spcBef>
                <a:spcPts val="340"/>
              </a:spcBef>
              <a:spcAft>
                <a:spcPts val="0"/>
              </a:spcAft>
              <a:buSzPts val="1020"/>
              <a:buChar char="?"/>
              <a:defRPr sz="1020"/>
            </a:lvl6pPr>
            <a:lvl7pPr indent="-293370" lvl="6" marL="3200400" algn="l">
              <a:lnSpc>
                <a:spcPct val="90000"/>
              </a:lnSpc>
              <a:spcBef>
                <a:spcPts val="340"/>
              </a:spcBef>
              <a:spcAft>
                <a:spcPts val="0"/>
              </a:spcAft>
              <a:buSzPts val="1020"/>
              <a:buChar char="?"/>
              <a:defRPr sz="1020"/>
            </a:lvl7pPr>
            <a:lvl8pPr indent="-293370" lvl="7" marL="3657600" algn="l">
              <a:lnSpc>
                <a:spcPct val="90000"/>
              </a:lnSpc>
              <a:spcBef>
                <a:spcPts val="340"/>
              </a:spcBef>
              <a:spcAft>
                <a:spcPts val="0"/>
              </a:spcAft>
              <a:buSzPts val="1020"/>
              <a:buChar char="?"/>
              <a:defRPr sz="1020"/>
            </a:lvl8pPr>
            <a:lvl9pPr indent="-293370" lvl="8" marL="4114800" algn="l">
              <a:lnSpc>
                <a:spcPct val="90000"/>
              </a:lnSpc>
              <a:spcBef>
                <a:spcPts val="340"/>
              </a:spcBef>
              <a:spcAft>
                <a:spcPts val="340"/>
              </a:spcAft>
              <a:buSzPts val="1020"/>
              <a:buChar char="?"/>
              <a:defRPr sz="1020"/>
            </a:lvl9pPr>
          </a:lstStyle>
          <a:p/>
        </p:txBody>
      </p:sp>
      <p:sp>
        <p:nvSpPr>
          <p:cNvPr id="68" name="Google Shape;68;p19"/>
          <p:cNvSpPr txBox="1"/>
          <p:nvPr>
            <p:ph idx="2" type="body"/>
          </p:nvPr>
        </p:nvSpPr>
        <p:spPr>
          <a:xfrm>
            <a:off x="652882" y="3311009"/>
            <a:ext cx="2798064" cy="5518031"/>
          </a:xfrm>
          <a:prstGeom prst="rect">
            <a:avLst/>
          </a:prstGeom>
          <a:noFill/>
          <a:ln>
            <a:noFill/>
          </a:ln>
        </p:spPr>
        <p:txBody>
          <a:bodyPr anchorCtr="0" anchor="t" bIns="45700" lIns="91425" spcFirstLastPara="1" rIns="91425" wrap="square" tIns="45700">
            <a:normAutofit/>
          </a:bodyPr>
          <a:lstStyle>
            <a:lvl1pPr indent="-228600" lvl="0" marL="457200" algn="l">
              <a:lnSpc>
                <a:spcPct val="108000"/>
              </a:lnSpc>
              <a:spcBef>
                <a:spcPts val="510"/>
              </a:spcBef>
              <a:spcAft>
                <a:spcPts val="0"/>
              </a:spcAft>
              <a:buSzPts val="1360"/>
              <a:buNone/>
              <a:defRPr sz="1360"/>
            </a:lvl1pPr>
            <a:lvl2pPr indent="-228600" lvl="1" marL="914400" algn="l">
              <a:lnSpc>
                <a:spcPct val="90000"/>
              </a:lnSpc>
              <a:spcBef>
                <a:spcPts val="170"/>
              </a:spcBef>
              <a:spcAft>
                <a:spcPts val="0"/>
              </a:spcAft>
              <a:buSzPts val="1020"/>
              <a:buNone/>
              <a:defRPr sz="1020"/>
            </a:lvl2pPr>
            <a:lvl3pPr indent="-228600" lvl="2" marL="1371600" algn="l">
              <a:lnSpc>
                <a:spcPct val="90000"/>
              </a:lnSpc>
              <a:spcBef>
                <a:spcPts val="340"/>
              </a:spcBef>
              <a:spcAft>
                <a:spcPts val="0"/>
              </a:spcAft>
              <a:buSzPts val="850"/>
              <a:buNone/>
              <a:defRPr sz="850"/>
            </a:lvl3pPr>
            <a:lvl4pPr indent="-228600" lvl="3" marL="1828800" algn="l">
              <a:lnSpc>
                <a:spcPct val="90000"/>
              </a:lnSpc>
              <a:spcBef>
                <a:spcPts val="340"/>
              </a:spcBef>
              <a:spcAft>
                <a:spcPts val="0"/>
              </a:spcAft>
              <a:buSzPts val="765"/>
              <a:buNone/>
              <a:defRPr sz="765"/>
            </a:lvl4pPr>
            <a:lvl5pPr indent="-228600" lvl="4" marL="2286000" algn="l">
              <a:lnSpc>
                <a:spcPct val="90000"/>
              </a:lnSpc>
              <a:spcBef>
                <a:spcPts val="340"/>
              </a:spcBef>
              <a:spcAft>
                <a:spcPts val="0"/>
              </a:spcAft>
              <a:buSzPts val="765"/>
              <a:buNone/>
              <a:defRPr sz="765"/>
            </a:lvl5pPr>
            <a:lvl6pPr indent="-228600" lvl="5" marL="2743200" algn="l">
              <a:lnSpc>
                <a:spcPct val="90000"/>
              </a:lnSpc>
              <a:spcBef>
                <a:spcPts val="340"/>
              </a:spcBef>
              <a:spcAft>
                <a:spcPts val="0"/>
              </a:spcAft>
              <a:buSzPts val="765"/>
              <a:buNone/>
              <a:defRPr sz="765"/>
            </a:lvl6pPr>
            <a:lvl7pPr indent="-228600" lvl="6" marL="3200400" algn="l">
              <a:lnSpc>
                <a:spcPct val="90000"/>
              </a:lnSpc>
              <a:spcBef>
                <a:spcPts val="340"/>
              </a:spcBef>
              <a:spcAft>
                <a:spcPts val="0"/>
              </a:spcAft>
              <a:buSzPts val="765"/>
              <a:buNone/>
              <a:defRPr sz="765"/>
            </a:lvl7pPr>
            <a:lvl8pPr indent="-228600" lvl="7" marL="3657600" algn="l">
              <a:lnSpc>
                <a:spcPct val="90000"/>
              </a:lnSpc>
              <a:spcBef>
                <a:spcPts val="340"/>
              </a:spcBef>
              <a:spcAft>
                <a:spcPts val="0"/>
              </a:spcAft>
              <a:buSzPts val="765"/>
              <a:buNone/>
              <a:defRPr sz="765"/>
            </a:lvl8pPr>
            <a:lvl9pPr indent="-228600" lvl="8" marL="4114800" algn="l">
              <a:lnSpc>
                <a:spcPct val="90000"/>
              </a:lnSpc>
              <a:spcBef>
                <a:spcPts val="340"/>
              </a:spcBef>
              <a:spcAft>
                <a:spcPts val="340"/>
              </a:spcAft>
              <a:buSzPts val="765"/>
              <a:buNone/>
              <a:defRPr sz="765"/>
            </a:lvl9pPr>
          </a:lstStyle>
          <a:p/>
        </p:txBody>
      </p:sp>
      <p:sp>
        <p:nvSpPr>
          <p:cNvPr id="69" name="Google Shape;69;p19"/>
          <p:cNvSpPr txBox="1"/>
          <p:nvPr>
            <p:ph idx="10" type="dt"/>
          </p:nvPr>
        </p:nvSpPr>
        <p:spPr>
          <a:xfrm>
            <a:off x="652883" y="9490366"/>
            <a:ext cx="1373266" cy="40233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9"/>
          <p:cNvSpPr txBox="1"/>
          <p:nvPr>
            <p:ph idx="11" type="ftr"/>
          </p:nvPr>
        </p:nvSpPr>
        <p:spPr>
          <a:xfrm>
            <a:off x="3087370" y="9490366"/>
            <a:ext cx="3762180" cy="40233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9"/>
          <p:cNvSpPr txBox="1"/>
          <p:nvPr>
            <p:ph idx="12" type="sldNum"/>
          </p:nvPr>
        </p:nvSpPr>
        <p:spPr>
          <a:xfrm>
            <a:off x="6908800" y="9490366"/>
            <a:ext cx="620713" cy="402336"/>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1pPr>
            <a:lvl2pPr indent="0" lvl="1"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2pPr>
            <a:lvl3pPr indent="0" lvl="2"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3pPr>
            <a:lvl4pPr indent="0" lvl="3"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4pPr>
            <a:lvl5pPr indent="0" lvl="4"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5pPr>
            <a:lvl6pPr indent="0" lvl="5"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6pPr>
            <a:lvl7pPr indent="0" lvl="6"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7pPr>
            <a:lvl8pPr indent="0" lvl="7"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8pPr>
            <a:lvl9pPr indent="0" lvl="8"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72" name="Shape 72"/>
        <p:cNvGrpSpPr/>
        <p:nvPr/>
      </p:nvGrpSpPr>
      <p:grpSpPr>
        <a:xfrm>
          <a:off x="0" y="0"/>
          <a:ext cx="0" cy="0"/>
          <a:chOff x="0" y="0"/>
          <a:chExt cx="0" cy="0"/>
        </a:xfrm>
      </p:grpSpPr>
      <p:sp>
        <p:nvSpPr>
          <p:cNvPr id="73" name="Google Shape;73;p20"/>
          <p:cNvSpPr txBox="1"/>
          <p:nvPr>
            <p:ph type="title"/>
          </p:nvPr>
        </p:nvSpPr>
        <p:spPr>
          <a:xfrm>
            <a:off x="291465" y="7274869"/>
            <a:ext cx="4954905" cy="2145792"/>
          </a:xfrm>
          <a:prstGeom prst="rect">
            <a:avLst/>
          </a:prstGeom>
          <a:noFill/>
          <a:ln>
            <a:noFill/>
          </a:ln>
        </p:spPr>
        <p:txBody>
          <a:bodyPr anchorCtr="0" anchor="ctr" bIns="45700" lIns="91425" spcFirstLastPara="1" rIns="91425" wrap="square" tIns="45700">
            <a:normAutofit/>
          </a:bodyPr>
          <a:lstStyle>
            <a:lvl1pPr lvl="0" algn="r">
              <a:lnSpc>
                <a:spcPct val="80000"/>
              </a:lnSpc>
              <a:spcBef>
                <a:spcPts val="0"/>
              </a:spcBef>
              <a:spcAft>
                <a:spcPts val="0"/>
              </a:spcAft>
              <a:buClr>
                <a:srgbClr val="0C0C0C"/>
              </a:buClr>
              <a:buSzPts val="3740"/>
              <a:buFont typeface="Twentieth Century"/>
              <a:buNone/>
              <a:defRPr sz="374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20"/>
          <p:cNvSpPr/>
          <p:nvPr>
            <p:ph idx="2" type="pic"/>
          </p:nvPr>
        </p:nvSpPr>
        <p:spPr>
          <a:xfrm>
            <a:off x="0" y="-1"/>
            <a:ext cx="7770457" cy="6705600"/>
          </a:xfrm>
          <a:prstGeom prst="rect">
            <a:avLst/>
          </a:prstGeom>
          <a:solidFill>
            <a:srgbClr val="76CEEF"/>
          </a:solidFill>
          <a:ln>
            <a:noFill/>
          </a:ln>
        </p:spPr>
      </p:sp>
      <p:sp>
        <p:nvSpPr>
          <p:cNvPr id="75" name="Google Shape;75;p20"/>
          <p:cNvSpPr txBox="1"/>
          <p:nvPr>
            <p:ph idx="1" type="body"/>
          </p:nvPr>
        </p:nvSpPr>
        <p:spPr>
          <a:xfrm>
            <a:off x="5489258" y="7274869"/>
            <a:ext cx="2040255" cy="2145792"/>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0"/>
              </a:spcBef>
              <a:spcAft>
                <a:spcPts val="0"/>
              </a:spcAft>
              <a:buSzPts val="1360"/>
              <a:buNone/>
              <a:defRPr sz="1360">
                <a:solidFill>
                  <a:srgbClr val="0C0C0C"/>
                </a:solidFill>
              </a:defRPr>
            </a:lvl1pPr>
            <a:lvl2pPr indent="-228600" lvl="1" marL="914400" algn="l">
              <a:lnSpc>
                <a:spcPct val="90000"/>
              </a:lnSpc>
              <a:spcBef>
                <a:spcPts val="170"/>
              </a:spcBef>
              <a:spcAft>
                <a:spcPts val="0"/>
              </a:spcAft>
              <a:buSzPts val="893"/>
              <a:buNone/>
              <a:defRPr sz="893"/>
            </a:lvl2pPr>
            <a:lvl3pPr indent="-228600" lvl="2" marL="1371600" algn="l">
              <a:lnSpc>
                <a:spcPct val="90000"/>
              </a:lnSpc>
              <a:spcBef>
                <a:spcPts val="340"/>
              </a:spcBef>
              <a:spcAft>
                <a:spcPts val="0"/>
              </a:spcAft>
              <a:buSzPts val="765"/>
              <a:buNone/>
              <a:defRPr sz="765"/>
            </a:lvl3pPr>
            <a:lvl4pPr indent="-228600" lvl="3" marL="1828800" algn="l">
              <a:lnSpc>
                <a:spcPct val="90000"/>
              </a:lnSpc>
              <a:spcBef>
                <a:spcPts val="340"/>
              </a:spcBef>
              <a:spcAft>
                <a:spcPts val="0"/>
              </a:spcAft>
              <a:buSzPts val="638"/>
              <a:buNone/>
              <a:defRPr sz="638"/>
            </a:lvl4pPr>
            <a:lvl5pPr indent="-228600" lvl="4" marL="2286000" algn="l">
              <a:lnSpc>
                <a:spcPct val="90000"/>
              </a:lnSpc>
              <a:spcBef>
                <a:spcPts val="340"/>
              </a:spcBef>
              <a:spcAft>
                <a:spcPts val="0"/>
              </a:spcAft>
              <a:buSzPts val="638"/>
              <a:buNone/>
              <a:defRPr sz="638"/>
            </a:lvl5pPr>
            <a:lvl6pPr indent="-228600" lvl="5" marL="2743200" algn="l">
              <a:lnSpc>
                <a:spcPct val="90000"/>
              </a:lnSpc>
              <a:spcBef>
                <a:spcPts val="340"/>
              </a:spcBef>
              <a:spcAft>
                <a:spcPts val="0"/>
              </a:spcAft>
              <a:buSzPts val="638"/>
              <a:buNone/>
              <a:defRPr sz="638"/>
            </a:lvl6pPr>
            <a:lvl7pPr indent="-228600" lvl="6" marL="3200400" algn="l">
              <a:lnSpc>
                <a:spcPct val="90000"/>
              </a:lnSpc>
              <a:spcBef>
                <a:spcPts val="340"/>
              </a:spcBef>
              <a:spcAft>
                <a:spcPts val="0"/>
              </a:spcAft>
              <a:buSzPts val="638"/>
              <a:buNone/>
              <a:defRPr sz="638"/>
            </a:lvl7pPr>
            <a:lvl8pPr indent="-228600" lvl="7" marL="3657600" algn="l">
              <a:lnSpc>
                <a:spcPct val="90000"/>
              </a:lnSpc>
              <a:spcBef>
                <a:spcPts val="340"/>
              </a:spcBef>
              <a:spcAft>
                <a:spcPts val="0"/>
              </a:spcAft>
              <a:buSzPts val="638"/>
              <a:buNone/>
              <a:defRPr sz="638"/>
            </a:lvl8pPr>
            <a:lvl9pPr indent="-228600" lvl="8" marL="4114800" algn="l">
              <a:lnSpc>
                <a:spcPct val="90000"/>
              </a:lnSpc>
              <a:spcBef>
                <a:spcPts val="340"/>
              </a:spcBef>
              <a:spcAft>
                <a:spcPts val="340"/>
              </a:spcAft>
              <a:buSzPts val="638"/>
              <a:buNone/>
              <a:defRPr sz="638"/>
            </a:lvl9pPr>
          </a:lstStyle>
          <a:p/>
        </p:txBody>
      </p:sp>
      <p:sp>
        <p:nvSpPr>
          <p:cNvPr id="76" name="Google Shape;76;p20"/>
          <p:cNvSpPr txBox="1"/>
          <p:nvPr>
            <p:ph idx="10" type="dt"/>
          </p:nvPr>
        </p:nvSpPr>
        <p:spPr>
          <a:xfrm>
            <a:off x="652883" y="9490366"/>
            <a:ext cx="1373266" cy="40233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20"/>
          <p:cNvSpPr txBox="1"/>
          <p:nvPr>
            <p:ph idx="11" type="ftr"/>
          </p:nvPr>
        </p:nvSpPr>
        <p:spPr>
          <a:xfrm>
            <a:off x="3087370" y="9490366"/>
            <a:ext cx="3762180" cy="40233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20"/>
          <p:cNvSpPr txBox="1"/>
          <p:nvPr>
            <p:ph idx="12" type="sldNum"/>
          </p:nvPr>
        </p:nvSpPr>
        <p:spPr>
          <a:xfrm>
            <a:off x="6908800" y="9490366"/>
            <a:ext cx="620713" cy="402336"/>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1pPr>
            <a:lvl2pPr indent="0" lvl="1"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2pPr>
            <a:lvl3pPr indent="0" lvl="2"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3pPr>
            <a:lvl4pPr indent="0" lvl="3"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4pPr>
            <a:lvl5pPr indent="0" lvl="4"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5pPr>
            <a:lvl6pPr indent="0" lvl="5"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6pPr>
            <a:lvl7pPr indent="0" lvl="6"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7pPr>
            <a:lvl8pPr indent="0" lvl="7"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8pPr>
            <a:lvl9pPr indent="0" lvl="8"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9pPr>
          </a:lstStyle>
          <a:p>
            <a:pPr indent="0" lvl="0" marL="0" rtl="0" algn="l">
              <a:spcBef>
                <a:spcPts val="0"/>
              </a:spcBef>
              <a:spcAft>
                <a:spcPts val="0"/>
              </a:spcAft>
              <a:buNone/>
            </a:pPr>
            <a:fld id="{00000000-1234-1234-1234-123412341234}" type="slidenum">
              <a:rPr lang="en-US"/>
              <a:t>‹#›</a:t>
            </a:fld>
            <a:endParaRPr/>
          </a:p>
        </p:txBody>
      </p:sp>
      <p:cxnSp>
        <p:nvCxnSpPr>
          <p:cNvPr id="79" name="Google Shape;79;p20"/>
          <p:cNvCxnSpPr/>
          <p:nvPr/>
        </p:nvCxnSpPr>
        <p:spPr>
          <a:xfrm rot="10800000">
            <a:off x="5346612" y="7720689"/>
            <a:ext cx="0" cy="1341120"/>
          </a:xfrm>
          <a:prstGeom prst="straightConnector1">
            <a:avLst/>
          </a:prstGeom>
          <a:noFill/>
          <a:ln cap="flat" cmpd="sng" w="19050">
            <a:solidFill>
              <a:schemeClr val="accent1"/>
            </a:solidFill>
            <a:prstDash val="solid"/>
            <a:round/>
            <a:headEnd len="sm" w="sm" type="none"/>
            <a:tailEnd len="sm" w="sm" type="none"/>
          </a:ln>
        </p:spPr>
      </p:cxn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1"/>
          <p:cNvSpPr txBox="1"/>
          <p:nvPr>
            <p:ph type="title"/>
          </p:nvPr>
        </p:nvSpPr>
        <p:spPr>
          <a:xfrm>
            <a:off x="652882" y="858317"/>
            <a:ext cx="6196546" cy="2199437"/>
          </a:xfrm>
          <a:prstGeom prst="rect">
            <a:avLst/>
          </a:prstGeom>
          <a:noFill/>
          <a:ln>
            <a:noFill/>
          </a:ln>
        </p:spPr>
        <p:txBody>
          <a:bodyPr anchorCtr="0" anchor="ctr" bIns="45700" lIns="91425" spcFirstLastPara="1" rIns="91425" wrap="square" tIns="45700">
            <a:normAutofit/>
          </a:bodyPr>
          <a:lstStyle>
            <a:lvl1pPr lvl="0" marR="0" rtl="0" algn="l">
              <a:lnSpc>
                <a:spcPct val="80000"/>
              </a:lnSpc>
              <a:spcBef>
                <a:spcPts val="0"/>
              </a:spcBef>
              <a:spcAft>
                <a:spcPts val="0"/>
              </a:spcAft>
              <a:buClr>
                <a:srgbClr val="0C0C0C"/>
              </a:buClr>
              <a:buSzPts val="3740"/>
              <a:buFont typeface="Twentieth Century"/>
              <a:buNone/>
              <a:defRPr b="0" i="0" sz="3740" u="none" cap="none" strike="noStrike">
                <a:solidFill>
                  <a:srgbClr val="0C0C0C"/>
                </a:solidFill>
                <a:latin typeface="Twentieth Century"/>
                <a:ea typeface="Twentieth Century"/>
                <a:cs typeface="Twentieth Century"/>
                <a:sym typeface="Twentieth Century"/>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1"/>
          <p:cNvSpPr txBox="1"/>
          <p:nvPr>
            <p:ph idx="1" type="body"/>
          </p:nvPr>
        </p:nvSpPr>
        <p:spPr>
          <a:xfrm>
            <a:off x="652882" y="3352800"/>
            <a:ext cx="6196547" cy="5900928"/>
          </a:xfrm>
          <a:prstGeom prst="rect">
            <a:avLst/>
          </a:prstGeom>
          <a:noFill/>
          <a:ln>
            <a:noFill/>
          </a:ln>
        </p:spPr>
        <p:txBody>
          <a:bodyPr anchorCtr="0" anchor="t" bIns="45700" lIns="45700" spcFirstLastPara="1" rIns="45700" wrap="square" tIns="45700">
            <a:normAutofit/>
          </a:bodyPr>
          <a:lstStyle>
            <a:lvl1pPr indent="-336550" lvl="0" marL="457200" marR="0" rtl="0" algn="l">
              <a:lnSpc>
                <a:spcPct val="90000"/>
              </a:lnSpc>
              <a:spcBef>
                <a:spcPts val="1020"/>
              </a:spcBef>
              <a:spcAft>
                <a:spcPts val="0"/>
              </a:spcAft>
              <a:buClr>
                <a:schemeClr val="accent1"/>
              </a:buClr>
              <a:buSzPts val="1700"/>
              <a:buFont typeface="Twentieth Century"/>
              <a:buChar char=" "/>
              <a:defRPr b="0" i="0" sz="1700" u="none" cap="none" strike="noStrike">
                <a:solidFill>
                  <a:schemeClr val="dk1"/>
                </a:solidFill>
                <a:latin typeface="Twentieth Century"/>
                <a:ea typeface="Twentieth Century"/>
                <a:cs typeface="Twentieth Century"/>
                <a:sym typeface="Twentieth Century"/>
              </a:defRPr>
            </a:lvl1pPr>
            <a:lvl2pPr indent="-314960" lvl="1" marL="914400" marR="0" rtl="0" algn="l">
              <a:lnSpc>
                <a:spcPct val="90000"/>
              </a:lnSpc>
              <a:spcBef>
                <a:spcPts val="170"/>
              </a:spcBef>
              <a:spcAft>
                <a:spcPts val="0"/>
              </a:spcAft>
              <a:buClr>
                <a:schemeClr val="accent1"/>
              </a:buClr>
              <a:buSzPts val="1360"/>
              <a:buFont typeface="Noto Sans Symbols"/>
              <a:buChar char="🢝"/>
              <a:defRPr b="0" i="0" sz="1360" u="none" cap="none" strike="noStrike">
                <a:solidFill>
                  <a:schemeClr val="dk1"/>
                </a:solidFill>
                <a:latin typeface="Twentieth Century"/>
                <a:ea typeface="Twentieth Century"/>
                <a:cs typeface="Twentieth Century"/>
                <a:sym typeface="Twentieth Century"/>
              </a:defRPr>
            </a:lvl2pPr>
            <a:lvl3pPr indent="-293369" lvl="2" marL="1371600" marR="0" rtl="0" algn="l">
              <a:lnSpc>
                <a:spcPct val="90000"/>
              </a:lnSpc>
              <a:spcBef>
                <a:spcPts val="340"/>
              </a:spcBef>
              <a:spcAft>
                <a:spcPts val="0"/>
              </a:spcAft>
              <a:buClr>
                <a:schemeClr val="accent1"/>
              </a:buClr>
              <a:buSzPts val="1020"/>
              <a:buFont typeface="Noto Sans Symbols"/>
              <a:buChar char="🢝"/>
              <a:defRPr b="0" i="0" sz="1020" u="none" cap="none" strike="noStrike">
                <a:solidFill>
                  <a:schemeClr val="dk1"/>
                </a:solidFill>
                <a:latin typeface="Twentieth Century"/>
                <a:ea typeface="Twentieth Century"/>
                <a:cs typeface="Twentieth Century"/>
                <a:sym typeface="Twentieth Century"/>
              </a:defRPr>
            </a:lvl3pPr>
            <a:lvl4pPr indent="-293369" lvl="3" marL="1828800" marR="0" rtl="0" algn="l">
              <a:lnSpc>
                <a:spcPct val="90000"/>
              </a:lnSpc>
              <a:spcBef>
                <a:spcPts val="340"/>
              </a:spcBef>
              <a:spcAft>
                <a:spcPts val="0"/>
              </a:spcAft>
              <a:buClr>
                <a:schemeClr val="accent1"/>
              </a:buClr>
              <a:buSzPts val="1020"/>
              <a:buFont typeface="Noto Sans Symbols"/>
              <a:buChar char="🢝"/>
              <a:defRPr b="0" i="0" sz="1020" u="none" cap="none" strike="noStrike">
                <a:solidFill>
                  <a:schemeClr val="dk1"/>
                </a:solidFill>
                <a:latin typeface="Twentieth Century"/>
                <a:ea typeface="Twentieth Century"/>
                <a:cs typeface="Twentieth Century"/>
                <a:sym typeface="Twentieth Century"/>
              </a:defRPr>
            </a:lvl4pPr>
            <a:lvl5pPr indent="-293370" lvl="4" marL="2286000" marR="0" rtl="0" algn="l">
              <a:lnSpc>
                <a:spcPct val="90000"/>
              </a:lnSpc>
              <a:spcBef>
                <a:spcPts val="340"/>
              </a:spcBef>
              <a:spcAft>
                <a:spcPts val="0"/>
              </a:spcAft>
              <a:buClr>
                <a:schemeClr val="accent1"/>
              </a:buClr>
              <a:buSzPts val="1020"/>
              <a:buFont typeface="Noto Sans Symbols"/>
              <a:buChar char="🢝"/>
              <a:defRPr b="0" i="0" sz="1020" u="none" cap="none" strike="noStrike">
                <a:solidFill>
                  <a:schemeClr val="dk1"/>
                </a:solidFill>
                <a:latin typeface="Twentieth Century"/>
                <a:ea typeface="Twentieth Century"/>
                <a:cs typeface="Twentieth Century"/>
                <a:sym typeface="Twentieth Century"/>
              </a:defRPr>
            </a:lvl5pPr>
            <a:lvl6pPr indent="-293370" lvl="5" marL="2743200" marR="0" rtl="0" algn="l">
              <a:lnSpc>
                <a:spcPct val="90000"/>
              </a:lnSpc>
              <a:spcBef>
                <a:spcPts val="340"/>
              </a:spcBef>
              <a:spcAft>
                <a:spcPts val="0"/>
              </a:spcAft>
              <a:buClr>
                <a:schemeClr val="accent1"/>
              </a:buClr>
              <a:buSzPts val="1020"/>
              <a:buFont typeface="Noto Sans Symbols"/>
              <a:buChar char="🢝"/>
              <a:defRPr b="0" i="0" sz="1020" u="none" cap="none" strike="noStrike">
                <a:solidFill>
                  <a:schemeClr val="dk1"/>
                </a:solidFill>
                <a:latin typeface="Twentieth Century"/>
                <a:ea typeface="Twentieth Century"/>
                <a:cs typeface="Twentieth Century"/>
                <a:sym typeface="Twentieth Century"/>
              </a:defRPr>
            </a:lvl6pPr>
            <a:lvl7pPr indent="-293370" lvl="6" marL="3200400" marR="0" rtl="0" algn="l">
              <a:lnSpc>
                <a:spcPct val="90000"/>
              </a:lnSpc>
              <a:spcBef>
                <a:spcPts val="340"/>
              </a:spcBef>
              <a:spcAft>
                <a:spcPts val="0"/>
              </a:spcAft>
              <a:buClr>
                <a:schemeClr val="accent1"/>
              </a:buClr>
              <a:buSzPts val="1020"/>
              <a:buFont typeface="Noto Sans Symbols"/>
              <a:buChar char="🢝"/>
              <a:defRPr b="0" i="0" sz="1020" u="none" cap="none" strike="noStrike">
                <a:solidFill>
                  <a:schemeClr val="dk1"/>
                </a:solidFill>
                <a:latin typeface="Twentieth Century"/>
                <a:ea typeface="Twentieth Century"/>
                <a:cs typeface="Twentieth Century"/>
                <a:sym typeface="Twentieth Century"/>
              </a:defRPr>
            </a:lvl7pPr>
            <a:lvl8pPr indent="-293370" lvl="7" marL="3657600" marR="0" rtl="0" algn="l">
              <a:lnSpc>
                <a:spcPct val="90000"/>
              </a:lnSpc>
              <a:spcBef>
                <a:spcPts val="340"/>
              </a:spcBef>
              <a:spcAft>
                <a:spcPts val="0"/>
              </a:spcAft>
              <a:buClr>
                <a:schemeClr val="accent1"/>
              </a:buClr>
              <a:buSzPts val="1020"/>
              <a:buFont typeface="Noto Sans Symbols"/>
              <a:buChar char="🢝"/>
              <a:defRPr b="0" i="0" sz="1020" u="none" cap="none" strike="noStrike">
                <a:solidFill>
                  <a:schemeClr val="dk1"/>
                </a:solidFill>
                <a:latin typeface="Twentieth Century"/>
                <a:ea typeface="Twentieth Century"/>
                <a:cs typeface="Twentieth Century"/>
                <a:sym typeface="Twentieth Century"/>
              </a:defRPr>
            </a:lvl8pPr>
            <a:lvl9pPr indent="-293370" lvl="8" marL="4114800" marR="0" rtl="0" algn="l">
              <a:lnSpc>
                <a:spcPct val="90000"/>
              </a:lnSpc>
              <a:spcBef>
                <a:spcPts val="340"/>
              </a:spcBef>
              <a:spcAft>
                <a:spcPts val="340"/>
              </a:spcAft>
              <a:buClr>
                <a:schemeClr val="accent1"/>
              </a:buClr>
              <a:buSzPts val="1020"/>
              <a:buFont typeface="Noto Sans Symbols"/>
              <a:buChar char="🢝"/>
              <a:defRPr b="0" i="0" sz="1020" u="none" cap="none" strike="noStrike">
                <a:solidFill>
                  <a:schemeClr val="dk1"/>
                </a:solidFill>
                <a:latin typeface="Twentieth Century"/>
                <a:ea typeface="Twentieth Century"/>
                <a:cs typeface="Twentieth Century"/>
                <a:sym typeface="Twentieth Century"/>
              </a:defRPr>
            </a:lvl9pPr>
          </a:lstStyle>
          <a:p/>
        </p:txBody>
      </p:sp>
      <p:sp>
        <p:nvSpPr>
          <p:cNvPr id="12" name="Google Shape;12;p11"/>
          <p:cNvSpPr txBox="1"/>
          <p:nvPr>
            <p:ph idx="10" type="dt"/>
          </p:nvPr>
        </p:nvSpPr>
        <p:spPr>
          <a:xfrm>
            <a:off x="652883" y="9490366"/>
            <a:ext cx="1373266" cy="402336"/>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850" u="none" cap="none" strike="noStrike">
                <a:solidFill>
                  <a:srgbClr val="0C0C0C"/>
                </a:solidFill>
                <a:latin typeface="Twentieth Century"/>
                <a:ea typeface="Twentieth Century"/>
                <a:cs typeface="Twentieth Century"/>
                <a:sym typeface="Twentieth Century"/>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wentieth Century"/>
                <a:ea typeface="Twentieth Century"/>
                <a:cs typeface="Twentieth Century"/>
                <a:sym typeface="Twentieth Century"/>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wentieth Century"/>
                <a:ea typeface="Twentieth Century"/>
                <a:cs typeface="Twentieth Century"/>
                <a:sym typeface="Twentieth Century"/>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wentieth Century"/>
                <a:ea typeface="Twentieth Century"/>
                <a:cs typeface="Twentieth Century"/>
                <a:sym typeface="Twentieth Century"/>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wentieth Century"/>
                <a:ea typeface="Twentieth Century"/>
                <a:cs typeface="Twentieth Century"/>
                <a:sym typeface="Twentieth Century"/>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wentieth Century"/>
                <a:ea typeface="Twentieth Century"/>
                <a:cs typeface="Twentieth Century"/>
                <a:sym typeface="Twentieth Century"/>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wentieth Century"/>
                <a:ea typeface="Twentieth Century"/>
                <a:cs typeface="Twentieth Century"/>
                <a:sym typeface="Twentieth Century"/>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wentieth Century"/>
                <a:ea typeface="Twentieth Century"/>
                <a:cs typeface="Twentieth Century"/>
                <a:sym typeface="Twentieth Century"/>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wentieth Century"/>
                <a:ea typeface="Twentieth Century"/>
                <a:cs typeface="Twentieth Century"/>
                <a:sym typeface="Twentieth Century"/>
              </a:defRPr>
            </a:lvl9pPr>
          </a:lstStyle>
          <a:p/>
        </p:txBody>
      </p:sp>
      <p:sp>
        <p:nvSpPr>
          <p:cNvPr id="13" name="Google Shape;13;p11"/>
          <p:cNvSpPr txBox="1"/>
          <p:nvPr>
            <p:ph idx="11" type="ftr"/>
          </p:nvPr>
        </p:nvSpPr>
        <p:spPr>
          <a:xfrm>
            <a:off x="3087370" y="9490366"/>
            <a:ext cx="3762180" cy="402336"/>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850" u="none" cap="none" strike="noStrike">
                <a:solidFill>
                  <a:srgbClr val="0C0C0C"/>
                </a:solidFill>
                <a:latin typeface="Twentieth Century"/>
                <a:ea typeface="Twentieth Century"/>
                <a:cs typeface="Twentieth Century"/>
                <a:sym typeface="Twentieth Century"/>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wentieth Century"/>
                <a:ea typeface="Twentieth Century"/>
                <a:cs typeface="Twentieth Century"/>
                <a:sym typeface="Twentieth Century"/>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wentieth Century"/>
                <a:ea typeface="Twentieth Century"/>
                <a:cs typeface="Twentieth Century"/>
                <a:sym typeface="Twentieth Century"/>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wentieth Century"/>
                <a:ea typeface="Twentieth Century"/>
                <a:cs typeface="Twentieth Century"/>
                <a:sym typeface="Twentieth Century"/>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wentieth Century"/>
                <a:ea typeface="Twentieth Century"/>
                <a:cs typeface="Twentieth Century"/>
                <a:sym typeface="Twentieth Century"/>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wentieth Century"/>
                <a:ea typeface="Twentieth Century"/>
                <a:cs typeface="Twentieth Century"/>
                <a:sym typeface="Twentieth Century"/>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wentieth Century"/>
                <a:ea typeface="Twentieth Century"/>
                <a:cs typeface="Twentieth Century"/>
                <a:sym typeface="Twentieth Century"/>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wentieth Century"/>
                <a:ea typeface="Twentieth Century"/>
                <a:cs typeface="Twentieth Century"/>
                <a:sym typeface="Twentieth Century"/>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wentieth Century"/>
                <a:ea typeface="Twentieth Century"/>
                <a:cs typeface="Twentieth Century"/>
                <a:sym typeface="Twentieth Century"/>
              </a:defRPr>
            </a:lvl9pPr>
          </a:lstStyle>
          <a:p/>
        </p:txBody>
      </p:sp>
      <p:sp>
        <p:nvSpPr>
          <p:cNvPr id="14" name="Google Shape;14;p11"/>
          <p:cNvSpPr txBox="1"/>
          <p:nvPr>
            <p:ph idx="12" type="sldNum"/>
          </p:nvPr>
        </p:nvSpPr>
        <p:spPr>
          <a:xfrm>
            <a:off x="6908800" y="9490366"/>
            <a:ext cx="620713" cy="402336"/>
          </a:xfrm>
          <a:prstGeom prst="rect">
            <a:avLst/>
          </a:prstGeom>
          <a:noFill/>
          <a:ln>
            <a:noFill/>
          </a:ln>
        </p:spPr>
        <p:txBody>
          <a:bodyPr anchorCtr="0" anchor="ctr" bIns="45700" lIns="91425" spcFirstLastPara="1" rIns="91425" wrap="square" tIns="45700">
            <a:noAutofit/>
          </a:bodyPr>
          <a:lstStyle>
            <a:lvl1pPr indent="0" lvl="0" marL="0" marR="0" rtl="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1pPr>
            <a:lvl2pPr indent="0" lvl="1" marL="0" marR="0" rtl="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2pPr>
            <a:lvl3pPr indent="0" lvl="2" marL="0" marR="0" rtl="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3pPr>
            <a:lvl4pPr indent="0" lvl="3" marL="0" marR="0" rtl="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4pPr>
            <a:lvl5pPr indent="0" lvl="4" marL="0" marR="0" rtl="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5pPr>
            <a:lvl6pPr indent="0" lvl="5" marL="0" marR="0" rtl="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6pPr>
            <a:lvl7pPr indent="0" lvl="6" marL="0" marR="0" rtl="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7pPr>
            <a:lvl8pPr indent="0" lvl="7" marL="0" marR="0" rtl="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8pPr>
            <a:lvl9pPr indent="0" lvl="8" marL="0" marR="0" rtl="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9pPr>
          </a:lstStyle>
          <a:p>
            <a:pPr indent="0" lvl="0" marL="0" rtl="0" algn="l">
              <a:spcBef>
                <a:spcPts val="0"/>
              </a:spcBef>
              <a:spcAft>
                <a:spcPts val="0"/>
              </a:spcAft>
              <a:buNone/>
            </a:pPr>
            <a:fld id="{00000000-1234-1234-1234-123412341234}" type="slidenum">
              <a:rPr lang="en-US"/>
              <a:t>‹#›</a:t>
            </a:fld>
            <a:endParaRPr/>
          </a:p>
        </p:txBody>
      </p:sp>
      <p:cxnSp>
        <p:nvCxnSpPr>
          <p:cNvPr id="15" name="Google Shape;15;p11"/>
          <p:cNvCxnSpPr/>
          <p:nvPr/>
        </p:nvCxnSpPr>
        <p:spPr>
          <a:xfrm rot="10800000">
            <a:off x="485775" y="1211942"/>
            <a:ext cx="0" cy="1341120"/>
          </a:xfrm>
          <a:prstGeom prst="straightConnector1">
            <a:avLst/>
          </a:prstGeom>
          <a:noFill/>
          <a:ln cap="flat" cmpd="sng" w="19050">
            <a:solidFill>
              <a:schemeClr val="accent1"/>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hyperlink" Target="https://campus.rcss-k12.org/campus/portal/richmond.jsp" TargetMode="External"/><Relationship Id="rId4" Type="http://schemas.openxmlformats.org/officeDocument/2006/relationships/hyperlink" Target="https://campus.rcss-k12.org/campus/portal/richmond.jsp" TargetMode="External"/><Relationship Id="rId5" Type="http://schemas.openxmlformats.org/officeDocument/2006/relationships/hyperlink" Target="https://campus.rcss-k12.org/campus/portal/richmond.jsp" TargetMode="External"/><Relationship Id="rId6" Type="http://schemas.openxmlformats.org/officeDocument/2006/relationships/hyperlink" Target="https://campus.rcssk12.org/campus/K12_Custom/cParent/index.jsp?appName=richmond" TargetMode="External"/></Relationships>
</file>

<file path=ppt/slides/_rels/slide8.xml.rels><?xml version="1.0" encoding="UTF-8" standalone="yes"?><Relationships xmlns="http://schemas.openxmlformats.org/package/2006/relationships"><Relationship Id="rId11" Type="http://schemas.openxmlformats.org/officeDocument/2006/relationships/hyperlink" Target="about:blank" TargetMode="External"/><Relationship Id="rId10" Type="http://schemas.openxmlformats.org/officeDocument/2006/relationships/hyperlink" Target="about:blank" TargetMode="External"/><Relationship Id="rId13" Type="http://schemas.openxmlformats.org/officeDocument/2006/relationships/hyperlink" Target="about:blank" TargetMode="External"/><Relationship Id="rId12" Type="http://schemas.openxmlformats.org/officeDocument/2006/relationships/hyperlink" Target="about:blank" TargetMode="External"/><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hyperlink" Target="https://campus.rcssk12.org/campus/K12_Custom/cParent/index.jsp?appName=richmond" TargetMode="External"/><Relationship Id="rId4" Type="http://schemas.openxmlformats.org/officeDocument/2006/relationships/hyperlink" Target="about:blank" TargetMode="External"/><Relationship Id="rId9" Type="http://schemas.openxmlformats.org/officeDocument/2006/relationships/hyperlink" Target="about:blank" TargetMode="External"/><Relationship Id="rId15" Type="http://schemas.openxmlformats.org/officeDocument/2006/relationships/hyperlink" Target="about:blank" TargetMode="External"/><Relationship Id="rId14" Type="http://schemas.openxmlformats.org/officeDocument/2006/relationships/hyperlink" Target="about:blank" TargetMode="External"/><Relationship Id="rId17" Type="http://schemas.openxmlformats.org/officeDocument/2006/relationships/hyperlink" Target="about:blank" TargetMode="External"/><Relationship Id="rId16" Type="http://schemas.openxmlformats.org/officeDocument/2006/relationships/hyperlink" Target="about:blank" TargetMode="External"/><Relationship Id="rId5" Type="http://schemas.openxmlformats.org/officeDocument/2006/relationships/hyperlink" Target="about:blank" TargetMode="External"/><Relationship Id="rId6" Type="http://schemas.openxmlformats.org/officeDocument/2006/relationships/hyperlink" Target="about:blank" TargetMode="External"/><Relationship Id="rId7" Type="http://schemas.openxmlformats.org/officeDocument/2006/relationships/hyperlink" Target="about:blank" TargetMode="External"/><Relationship Id="rId8" Type="http://schemas.openxmlformats.org/officeDocument/2006/relationships/hyperlink" Target="about:blank"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hyperlink" Target="about:blank"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Graphical user interface, application&#10;&#10;Description automatically generated" id="98" name="Google Shape;98;p1"/>
          <p:cNvPicPr preferRelativeResize="0"/>
          <p:nvPr/>
        </p:nvPicPr>
        <p:blipFill rotWithShape="1">
          <a:blip r:embed="rId3">
            <a:alphaModFix/>
          </a:blip>
          <a:srcRect b="0" l="0" r="0" t="0"/>
          <a:stretch/>
        </p:blipFill>
        <p:spPr>
          <a:xfrm>
            <a:off x="115350" y="-255050"/>
            <a:ext cx="7419975" cy="9981127"/>
          </a:xfrm>
          <a:prstGeom prst="rect">
            <a:avLst/>
          </a:prstGeom>
          <a:noFill/>
          <a:ln cap="flat" cmpd="sng" w="38100">
            <a:solidFill>
              <a:srgbClr val="FF3399"/>
            </a:solidFill>
            <a:prstDash val="solid"/>
            <a:round/>
            <a:headEnd len="sm" w="sm" type="none"/>
            <a:tailEnd len="sm" w="sm" type="none"/>
          </a:ln>
        </p:spPr>
      </p:pic>
      <p:sp>
        <p:nvSpPr>
          <p:cNvPr id="99" name="Google Shape;99;p1"/>
          <p:cNvSpPr txBox="1"/>
          <p:nvPr/>
        </p:nvSpPr>
        <p:spPr>
          <a:xfrm>
            <a:off x="409200" y="7782215"/>
            <a:ext cx="3354000" cy="307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Twentieth Century"/>
              <a:ea typeface="Twentieth Century"/>
              <a:cs typeface="Twentieth Century"/>
              <a:sym typeface="Twentieth Century"/>
            </a:endParaRPr>
          </a:p>
        </p:txBody>
      </p:sp>
      <p:sp>
        <p:nvSpPr>
          <p:cNvPr id="100" name="Google Shape;100;p1"/>
          <p:cNvSpPr txBox="1"/>
          <p:nvPr/>
        </p:nvSpPr>
        <p:spPr>
          <a:xfrm rot="-5400000">
            <a:off x="-1186350" y="2605575"/>
            <a:ext cx="3034500" cy="661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1" lang="en-US" sz="2300">
                <a:solidFill>
                  <a:srgbClr val="FF0066"/>
                </a:solidFill>
              </a:rPr>
              <a:t>Sra. TW Hooks</a:t>
            </a:r>
            <a:endParaRPr b="1" i="0" sz="2300" u="none" cap="none" strike="noStrike">
              <a:solidFill>
                <a:srgbClr val="FF0066"/>
              </a:solidFill>
            </a:endParaRPr>
          </a:p>
        </p:txBody>
      </p:sp>
      <p:sp>
        <p:nvSpPr>
          <p:cNvPr id="101" name="Google Shape;101;p1"/>
          <p:cNvSpPr txBox="1"/>
          <p:nvPr/>
        </p:nvSpPr>
        <p:spPr>
          <a:xfrm>
            <a:off x="3985406" y="2842075"/>
            <a:ext cx="3354000" cy="27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en-US" sz="1200" u="none" cap="none" strike="noStrike">
                <a:solidFill>
                  <a:schemeClr val="dk1"/>
                </a:solidFill>
                <a:latin typeface="Arial"/>
                <a:ea typeface="Arial"/>
                <a:cs typeface="Arial"/>
                <a:sym typeface="Arial"/>
              </a:rPr>
              <a:t>  </a:t>
            </a:r>
            <a:endParaRPr b="0" i="0" sz="1100" u="none" cap="none" strike="noStrike">
              <a:solidFill>
                <a:schemeClr val="dk1"/>
              </a:solidFill>
              <a:latin typeface="Twentieth Century"/>
              <a:ea typeface="Twentieth Century"/>
              <a:cs typeface="Twentieth Century"/>
              <a:sym typeface="Twentieth Century"/>
            </a:endParaRPr>
          </a:p>
        </p:txBody>
      </p:sp>
      <p:pic>
        <p:nvPicPr>
          <p:cNvPr id="102" name="Google Shape;102;p1"/>
          <p:cNvPicPr preferRelativeResize="0"/>
          <p:nvPr/>
        </p:nvPicPr>
        <p:blipFill>
          <a:blip r:embed="rId4">
            <a:alphaModFix/>
          </a:blip>
          <a:stretch>
            <a:fillRect/>
          </a:stretch>
        </p:blipFill>
        <p:spPr>
          <a:xfrm>
            <a:off x="1057500" y="537025"/>
            <a:ext cx="2057400" cy="2305050"/>
          </a:xfrm>
          <a:prstGeom prst="rect">
            <a:avLst/>
          </a:prstGeom>
          <a:noFill/>
          <a:ln cap="flat" cmpd="sng" w="38100">
            <a:solidFill>
              <a:srgbClr val="FF3399"/>
            </a:solidFill>
            <a:prstDash val="solid"/>
            <a:round/>
            <a:headEnd len="sm" w="sm" type="none"/>
            <a:tailEnd len="sm" w="sm" type="none"/>
          </a:ln>
        </p:spPr>
      </p:pic>
      <p:sp>
        <p:nvSpPr>
          <p:cNvPr id="103" name="Google Shape;103;p1"/>
          <p:cNvSpPr txBox="1"/>
          <p:nvPr/>
        </p:nvSpPr>
        <p:spPr>
          <a:xfrm>
            <a:off x="477300" y="7782225"/>
            <a:ext cx="3354000" cy="2108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b="1" lang="en-US" sz="1200">
                <a:solidFill>
                  <a:schemeClr val="dk1"/>
                </a:solidFill>
                <a:latin typeface="Twentieth Century"/>
                <a:ea typeface="Twentieth Century"/>
                <a:cs typeface="Twentieth Century"/>
                <a:sym typeface="Twentieth Century"/>
              </a:rPr>
              <a:t>Correo electrónico: hooksta@boe.Richmond.k12.ga.us</a:t>
            </a:r>
            <a:endParaRPr b="1" sz="1200">
              <a:solidFill>
                <a:schemeClr val="dk1"/>
              </a:solidFill>
              <a:latin typeface="Twentieth Century"/>
              <a:ea typeface="Twentieth Century"/>
              <a:cs typeface="Twentieth Century"/>
              <a:sym typeface="Twentieth Century"/>
            </a:endParaRPr>
          </a:p>
          <a:p>
            <a:pPr indent="0" lvl="0" marL="0" rtl="0" algn="l">
              <a:spcBef>
                <a:spcPts val="0"/>
              </a:spcBef>
              <a:spcAft>
                <a:spcPts val="0"/>
              </a:spcAft>
              <a:buClr>
                <a:schemeClr val="dk1"/>
              </a:buClr>
              <a:buSzPts val="1100"/>
              <a:buFont typeface="Arial"/>
              <a:buNone/>
            </a:pPr>
            <a:r>
              <a:rPr lang="en-US" sz="1200">
                <a:solidFill>
                  <a:schemeClr val="dk1"/>
                </a:solidFill>
                <a:latin typeface="Twentieth Century"/>
                <a:ea typeface="Twentieth Century"/>
                <a:cs typeface="Twentieth Century"/>
                <a:sym typeface="Twentieth Century"/>
              </a:rPr>
              <a:t>Colegio: Blythe Elementary School</a:t>
            </a:r>
            <a:endParaRPr sz="1200">
              <a:solidFill>
                <a:schemeClr val="dk1"/>
              </a:solidFill>
              <a:latin typeface="Twentieth Century"/>
              <a:ea typeface="Twentieth Century"/>
              <a:cs typeface="Twentieth Century"/>
              <a:sym typeface="Twentieth Century"/>
            </a:endParaRPr>
          </a:p>
          <a:p>
            <a:pPr indent="0" lvl="0" marL="0" rtl="0" algn="l">
              <a:spcBef>
                <a:spcPts val="0"/>
              </a:spcBef>
              <a:spcAft>
                <a:spcPts val="0"/>
              </a:spcAft>
              <a:buClr>
                <a:schemeClr val="dk1"/>
              </a:buClr>
              <a:buSzPts val="1100"/>
              <a:buFont typeface="Arial"/>
              <a:buNone/>
            </a:pPr>
            <a:r>
              <a:rPr lang="en-US" sz="1200">
                <a:solidFill>
                  <a:schemeClr val="dk1"/>
                </a:solidFill>
                <a:latin typeface="Twentieth Century"/>
                <a:ea typeface="Twentieth Century"/>
                <a:cs typeface="Twentieth Century"/>
                <a:sym typeface="Twentieth Century"/>
              </a:rPr>
              <a:t> Calle de la iglesia 290</a:t>
            </a:r>
            <a:endParaRPr sz="1200">
              <a:solidFill>
                <a:schemeClr val="dk1"/>
              </a:solidFill>
              <a:latin typeface="Twentieth Century"/>
              <a:ea typeface="Twentieth Century"/>
              <a:cs typeface="Twentieth Century"/>
              <a:sym typeface="Twentieth Century"/>
            </a:endParaRPr>
          </a:p>
          <a:p>
            <a:pPr indent="0" lvl="0" marL="0" rtl="0" algn="l">
              <a:spcBef>
                <a:spcPts val="0"/>
              </a:spcBef>
              <a:spcAft>
                <a:spcPts val="0"/>
              </a:spcAft>
              <a:buClr>
                <a:schemeClr val="dk1"/>
              </a:buClr>
              <a:buSzPts val="1100"/>
              <a:buFont typeface="Arial"/>
              <a:buNone/>
            </a:pPr>
            <a:r>
              <a:rPr lang="en-US" sz="1200">
                <a:solidFill>
                  <a:schemeClr val="dk1"/>
                </a:solidFill>
                <a:latin typeface="Twentieth Century"/>
                <a:ea typeface="Twentieth Century"/>
                <a:cs typeface="Twentieth Century"/>
                <a:sym typeface="Twentieth Century"/>
              </a:rPr>
              <a:t> Blythe, Georgia 30805</a:t>
            </a:r>
            <a:endParaRPr sz="1200">
              <a:solidFill>
                <a:schemeClr val="dk1"/>
              </a:solidFill>
              <a:latin typeface="Twentieth Century"/>
              <a:ea typeface="Twentieth Century"/>
              <a:cs typeface="Twentieth Century"/>
              <a:sym typeface="Twentieth Century"/>
            </a:endParaRPr>
          </a:p>
          <a:p>
            <a:pPr indent="0" lvl="0" marL="0" rtl="0" algn="l">
              <a:spcBef>
                <a:spcPts val="0"/>
              </a:spcBef>
              <a:spcAft>
                <a:spcPts val="0"/>
              </a:spcAft>
              <a:buClr>
                <a:schemeClr val="dk1"/>
              </a:buClr>
              <a:buSzPts val="1100"/>
              <a:buFont typeface="Arial"/>
              <a:buNone/>
            </a:pPr>
            <a:r>
              <a:t/>
            </a:r>
            <a:endParaRPr sz="1200">
              <a:solidFill>
                <a:schemeClr val="dk1"/>
              </a:solidFill>
              <a:latin typeface="Twentieth Century"/>
              <a:ea typeface="Twentieth Century"/>
              <a:cs typeface="Twentieth Century"/>
              <a:sym typeface="Twentieth Century"/>
            </a:endParaRPr>
          </a:p>
          <a:p>
            <a:pPr indent="0" lvl="0" marL="0" rtl="0" algn="l">
              <a:spcBef>
                <a:spcPts val="0"/>
              </a:spcBef>
              <a:spcAft>
                <a:spcPts val="0"/>
              </a:spcAft>
              <a:buClr>
                <a:schemeClr val="dk1"/>
              </a:buClr>
              <a:buSzPts val="1100"/>
              <a:buFont typeface="Arial"/>
              <a:buNone/>
            </a:pPr>
            <a:r>
              <a:rPr b="1" lang="en-US" sz="1200">
                <a:solidFill>
                  <a:schemeClr val="dk1"/>
                </a:solidFill>
                <a:latin typeface="Twentieth Century"/>
                <a:ea typeface="Twentieth Century"/>
                <a:cs typeface="Twentieth Century"/>
                <a:sym typeface="Twentieth Century"/>
              </a:rPr>
              <a:t>Página web de la escuela: http://blythe.rboe.org/</a:t>
            </a:r>
            <a:endParaRPr b="1" sz="1200">
              <a:solidFill>
                <a:schemeClr val="dk1"/>
              </a:solidFill>
              <a:latin typeface="Twentieth Century"/>
              <a:ea typeface="Twentieth Century"/>
              <a:cs typeface="Twentieth Century"/>
              <a:sym typeface="Twentieth Century"/>
            </a:endParaRPr>
          </a:p>
          <a:p>
            <a:pPr indent="0" lvl="0" marL="0" rtl="0" algn="l">
              <a:spcBef>
                <a:spcPts val="0"/>
              </a:spcBef>
              <a:spcAft>
                <a:spcPts val="0"/>
              </a:spcAft>
              <a:buClr>
                <a:schemeClr val="dk1"/>
              </a:buClr>
              <a:buSzPts val="1100"/>
              <a:buFont typeface="Arial"/>
              <a:buNone/>
            </a:pPr>
            <a:r>
              <a:rPr lang="en-US" sz="1200">
                <a:solidFill>
                  <a:schemeClr val="dk1"/>
                </a:solidFill>
                <a:latin typeface="Twentieth Century"/>
                <a:ea typeface="Twentieth Century"/>
                <a:cs typeface="Twentieth Century"/>
                <a:sym typeface="Twentieth Century"/>
              </a:rPr>
              <a:t>Teléfono: 706-592-4090</a:t>
            </a:r>
            <a:endParaRPr sz="1200">
              <a:solidFill>
                <a:schemeClr val="dk1"/>
              </a:solidFill>
              <a:latin typeface="Twentieth Century"/>
              <a:ea typeface="Twentieth Century"/>
              <a:cs typeface="Twentieth Century"/>
              <a:sym typeface="Twentieth Century"/>
            </a:endParaRPr>
          </a:p>
          <a:p>
            <a:pPr indent="0" lvl="0" marL="0" rtl="0" algn="l">
              <a:spcBef>
                <a:spcPts val="0"/>
              </a:spcBef>
              <a:spcAft>
                <a:spcPts val="0"/>
              </a:spcAft>
              <a:buClr>
                <a:schemeClr val="dk1"/>
              </a:buClr>
              <a:buSzPts val="1100"/>
              <a:buFont typeface="Arial"/>
              <a:buNone/>
            </a:pPr>
            <a:r>
              <a:rPr lang="en-US" sz="1200">
                <a:solidFill>
                  <a:schemeClr val="dk1"/>
                </a:solidFill>
                <a:latin typeface="Twentieth Century"/>
                <a:ea typeface="Twentieth Century"/>
                <a:cs typeface="Twentieth Century"/>
                <a:sym typeface="Twentieth Century"/>
              </a:rPr>
              <a:t>Fax: 706-592-3708</a:t>
            </a:r>
            <a:endParaRPr sz="1200">
              <a:solidFill>
                <a:schemeClr val="dk1"/>
              </a:solidFill>
              <a:latin typeface="Twentieth Century"/>
              <a:ea typeface="Twentieth Century"/>
              <a:cs typeface="Twentieth Century"/>
              <a:sym typeface="Twentieth Century"/>
            </a:endParaRPr>
          </a:p>
          <a:p>
            <a:pPr indent="0" lvl="0" marL="0" rtl="0" algn="l">
              <a:spcBef>
                <a:spcPts val="0"/>
              </a:spcBef>
              <a:spcAft>
                <a:spcPts val="0"/>
              </a:spcAft>
              <a:buNone/>
            </a:pPr>
            <a:r>
              <a:t/>
            </a:r>
            <a:endParaRPr sz="1700">
              <a:solidFill>
                <a:schemeClr val="dk1"/>
              </a:solidFill>
              <a:latin typeface="Twentieth Century"/>
              <a:ea typeface="Twentieth Century"/>
              <a:cs typeface="Twentieth Century"/>
              <a:sym typeface="Twentieth Century"/>
            </a:endParaRPr>
          </a:p>
        </p:txBody>
      </p:sp>
      <p:sp>
        <p:nvSpPr>
          <p:cNvPr id="104" name="Google Shape;104;p1"/>
          <p:cNvSpPr txBox="1"/>
          <p:nvPr/>
        </p:nvSpPr>
        <p:spPr>
          <a:xfrm>
            <a:off x="1371600" y="4966075"/>
            <a:ext cx="2057400" cy="2401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200">
                <a:solidFill>
                  <a:schemeClr val="dk1"/>
                </a:solidFill>
              </a:rPr>
              <a:t>Películas-acción/drama</a:t>
            </a:r>
            <a:endParaRPr sz="1200">
              <a:solidFill>
                <a:schemeClr val="dk1"/>
              </a:solidFill>
            </a:endParaRPr>
          </a:p>
          <a:p>
            <a:pPr indent="0" lvl="0" marL="0" rtl="0" algn="l">
              <a:spcBef>
                <a:spcPts val="0"/>
              </a:spcBef>
              <a:spcAft>
                <a:spcPts val="0"/>
              </a:spcAft>
              <a:buNone/>
            </a:pPr>
            <a:r>
              <a:rPr lang="en-US" sz="1200">
                <a:solidFill>
                  <a:schemeClr val="dk1"/>
                </a:solidFill>
              </a:rPr>
              <a:t>Dulces: maní de Reese</a:t>
            </a:r>
            <a:endParaRPr sz="1200">
              <a:solidFill>
                <a:schemeClr val="dk1"/>
              </a:solidFill>
            </a:endParaRPr>
          </a:p>
          <a:p>
            <a:pPr indent="0" lvl="0" marL="0" rtl="0" algn="l">
              <a:spcBef>
                <a:spcPts val="0"/>
              </a:spcBef>
              <a:spcAft>
                <a:spcPts val="0"/>
              </a:spcAft>
              <a:buNone/>
            </a:pPr>
            <a:r>
              <a:rPr lang="en-US" sz="1200">
                <a:solidFill>
                  <a:schemeClr val="dk1"/>
                </a:solidFill>
              </a:rPr>
              <a:t> tazas de mantequilla</a:t>
            </a:r>
            <a:endParaRPr sz="1200">
              <a:solidFill>
                <a:schemeClr val="dk1"/>
              </a:solidFill>
            </a:endParaRPr>
          </a:p>
          <a:p>
            <a:pPr indent="0" lvl="0" marL="0" rtl="0" algn="l">
              <a:spcBef>
                <a:spcPts val="0"/>
              </a:spcBef>
              <a:spcAft>
                <a:spcPts val="0"/>
              </a:spcAft>
              <a:buNone/>
            </a:pPr>
            <a:r>
              <a:rPr lang="en-US" sz="1200">
                <a:solidFill>
                  <a:schemeClr val="dk1"/>
                </a:solidFill>
              </a:rPr>
              <a:t>Amigos de la familia</a:t>
            </a:r>
            <a:endParaRPr sz="1200">
              <a:solidFill>
                <a:schemeClr val="dk1"/>
              </a:solidFill>
            </a:endParaRPr>
          </a:p>
          <a:p>
            <a:pPr indent="0" lvl="0" marL="0" rtl="0" algn="l">
              <a:spcBef>
                <a:spcPts val="0"/>
              </a:spcBef>
              <a:spcAft>
                <a:spcPts val="0"/>
              </a:spcAft>
              <a:buNone/>
            </a:pPr>
            <a:r>
              <a:rPr lang="en-US" sz="1200">
                <a:solidFill>
                  <a:schemeClr val="dk1"/>
                </a:solidFill>
              </a:rPr>
              <a:t> y mi perro,</a:t>
            </a:r>
            <a:endParaRPr sz="1200">
              <a:solidFill>
                <a:schemeClr val="dk1"/>
              </a:solidFill>
            </a:endParaRPr>
          </a:p>
          <a:p>
            <a:pPr indent="0" lvl="0" marL="0" rtl="0" algn="l">
              <a:spcBef>
                <a:spcPts val="0"/>
              </a:spcBef>
              <a:spcAft>
                <a:spcPts val="0"/>
              </a:spcAft>
              <a:buNone/>
            </a:pPr>
            <a:r>
              <a:rPr lang="en-US" sz="1200">
                <a:solidFill>
                  <a:schemeClr val="dk1"/>
                </a:solidFill>
              </a:rPr>
              <a:t>Animales: perros, caballos.</a:t>
            </a:r>
            <a:endParaRPr sz="1200">
              <a:solidFill>
                <a:schemeClr val="dk1"/>
              </a:solidFill>
            </a:endParaRPr>
          </a:p>
          <a:p>
            <a:pPr indent="0" lvl="0" marL="0" rtl="0" algn="l">
              <a:spcBef>
                <a:spcPts val="0"/>
              </a:spcBef>
              <a:spcAft>
                <a:spcPts val="0"/>
              </a:spcAft>
              <a:buNone/>
            </a:pPr>
            <a:r>
              <a:rPr lang="en-US" sz="1200">
                <a:solidFill>
                  <a:schemeClr val="dk1"/>
                </a:solidFill>
              </a:rPr>
              <a:t>Recorriendo pueblos antiguos</a:t>
            </a:r>
            <a:endParaRPr sz="1200">
              <a:solidFill>
                <a:schemeClr val="dk1"/>
              </a:solidFill>
            </a:endParaRPr>
          </a:p>
          <a:p>
            <a:pPr indent="0" lvl="0" marL="0" rtl="0" algn="l">
              <a:spcBef>
                <a:spcPts val="0"/>
              </a:spcBef>
              <a:spcAft>
                <a:spcPts val="0"/>
              </a:spcAft>
              <a:buNone/>
            </a:pPr>
            <a:r>
              <a:rPr lang="en-US" sz="1200">
                <a:solidFill>
                  <a:schemeClr val="dk1"/>
                </a:solidFill>
              </a:rPr>
              <a:t>Bebidas: Té Dulce y</a:t>
            </a:r>
            <a:endParaRPr sz="1200">
              <a:solidFill>
                <a:schemeClr val="dk1"/>
              </a:solidFill>
            </a:endParaRPr>
          </a:p>
          <a:p>
            <a:pPr indent="0" lvl="0" marL="0" rtl="0" algn="l">
              <a:spcBef>
                <a:spcPts val="0"/>
              </a:spcBef>
              <a:spcAft>
                <a:spcPts val="0"/>
              </a:spcAft>
              <a:buNone/>
            </a:pPr>
            <a:r>
              <a:rPr lang="en-US" sz="1200">
                <a:solidFill>
                  <a:schemeClr val="dk1"/>
                </a:solidFill>
              </a:rPr>
              <a:t> Pepsi</a:t>
            </a:r>
            <a:endParaRPr sz="1200">
              <a:solidFill>
                <a:schemeClr val="dk1"/>
              </a:solidFill>
            </a:endParaRPr>
          </a:p>
          <a:p>
            <a:pPr indent="0" lvl="0" marL="0" rtl="0" algn="l">
              <a:spcBef>
                <a:spcPts val="0"/>
              </a:spcBef>
              <a:spcAft>
                <a:spcPts val="0"/>
              </a:spcAft>
              <a:buNone/>
            </a:pPr>
            <a:r>
              <a:rPr lang="en-US" sz="1200">
                <a:solidFill>
                  <a:schemeClr val="dk1"/>
                </a:solidFill>
              </a:rPr>
              <a:t>Colores: rosa, morado,</a:t>
            </a:r>
            <a:endParaRPr sz="1200">
              <a:solidFill>
                <a:schemeClr val="dk1"/>
              </a:solidFill>
            </a:endParaRPr>
          </a:p>
          <a:p>
            <a:pPr indent="0" lvl="0" marL="0" rtl="0" algn="l">
              <a:spcBef>
                <a:spcPts val="0"/>
              </a:spcBef>
              <a:spcAft>
                <a:spcPts val="0"/>
              </a:spcAft>
              <a:buNone/>
            </a:pPr>
            <a:r>
              <a:rPr lang="en-US" sz="1200">
                <a:solidFill>
                  <a:schemeClr val="dk1"/>
                </a:solidFill>
              </a:rPr>
              <a:t> negro, verde azulado</a:t>
            </a:r>
            <a:endParaRPr sz="1200">
              <a:solidFill>
                <a:schemeClr val="dk1"/>
              </a:solidFill>
            </a:endParaRPr>
          </a:p>
        </p:txBody>
      </p:sp>
      <p:sp>
        <p:nvSpPr>
          <p:cNvPr id="105" name="Google Shape;105;p1"/>
          <p:cNvSpPr txBox="1"/>
          <p:nvPr/>
        </p:nvSpPr>
        <p:spPr>
          <a:xfrm>
            <a:off x="4085900" y="3118975"/>
            <a:ext cx="3153000" cy="4248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US" sz="1100">
                <a:solidFill>
                  <a:schemeClr val="dk1"/>
                </a:solidFill>
              </a:rPr>
              <a:t>¡Hola! Mi nombre es Tammie W. Hooks. Estoy muy emocionado de trabajar con mis estudiantes y sus familias este año.</a:t>
            </a:r>
            <a:endParaRPr b="1" sz="1100">
              <a:solidFill>
                <a:schemeClr val="dk1"/>
              </a:solidFill>
            </a:endParaRPr>
          </a:p>
          <a:p>
            <a:pPr indent="0" lvl="0" marL="0" rtl="0" algn="l">
              <a:spcBef>
                <a:spcPts val="0"/>
              </a:spcBef>
              <a:spcAft>
                <a:spcPts val="0"/>
              </a:spcAft>
              <a:buNone/>
            </a:pPr>
            <a:r>
              <a:rPr b="1" lang="en-US" sz="1100">
                <a:solidFill>
                  <a:schemeClr val="dk1"/>
                </a:solidFill>
              </a:rPr>
              <a:t> Este será mi 22º año de enseñanza. Mi 4to año como profesora de Educación General y 19 años antes como Profesora de Educación Especial.</a:t>
            </a:r>
            <a:endParaRPr b="1" sz="1100">
              <a:solidFill>
                <a:schemeClr val="dk1"/>
              </a:solidFill>
            </a:endParaRPr>
          </a:p>
          <a:p>
            <a:pPr indent="0" lvl="0" marL="0" rtl="0" algn="l">
              <a:spcBef>
                <a:spcPts val="0"/>
              </a:spcBef>
              <a:spcAft>
                <a:spcPts val="0"/>
              </a:spcAft>
              <a:buNone/>
            </a:pPr>
            <a:r>
              <a:rPr b="1" lang="en-US" sz="1100">
                <a:solidFill>
                  <a:schemeClr val="dk1"/>
                </a:solidFill>
              </a:rPr>
              <a:t> Recibí mi título en Educación Especial de la Universidad Estatal de Augusta. También recibí mi certificación de Educación General y ESOL (inglés como segundo idioma).</a:t>
            </a:r>
            <a:endParaRPr b="1" sz="1100">
              <a:solidFill>
                <a:schemeClr val="dk1"/>
              </a:solidFill>
            </a:endParaRPr>
          </a:p>
          <a:p>
            <a:pPr indent="0" lvl="0" marL="0" rtl="0" algn="l">
              <a:spcBef>
                <a:spcPts val="0"/>
              </a:spcBef>
              <a:spcAft>
                <a:spcPts val="0"/>
              </a:spcAft>
              <a:buNone/>
            </a:pPr>
            <a:r>
              <a:rPr b="1" lang="en-US" sz="1100">
                <a:solidFill>
                  <a:schemeClr val="dk1"/>
                </a:solidFill>
              </a:rPr>
              <a:t> Soy nativo de esta zona: crecí y me eduqué aquí. Tengo un hijo adulto llamado Christopher y un perro llamado Luke.</a:t>
            </a:r>
            <a:endParaRPr b="1" sz="1100">
              <a:solidFill>
                <a:schemeClr val="dk1"/>
              </a:solidFill>
            </a:endParaRPr>
          </a:p>
          <a:p>
            <a:pPr indent="0" lvl="0" marL="0" rtl="0" algn="l">
              <a:spcBef>
                <a:spcPts val="0"/>
              </a:spcBef>
              <a:spcAft>
                <a:spcPts val="0"/>
              </a:spcAft>
              <a:buNone/>
            </a:pPr>
            <a:r>
              <a:rPr b="1" lang="en-US" sz="1100">
                <a:solidFill>
                  <a:schemeClr val="dk1"/>
                </a:solidFill>
              </a:rPr>
              <a:t> Cuando no estoy en la escuela, disfruto jugar Trivia con mis amigos, pasear por la naturaleza con mi perro y leer por placer. Me gustan muchos géneros de música y películas. Disfruto aprendiendo sobre biología y todas las cosas raras, espeluznantes y espeluznantes de la naturaleza. No puedo esperar para compartir mis colecciones personales de fósiles y rocas.</a:t>
            </a:r>
            <a:endParaRPr b="1" sz="110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
          <p:cNvSpPr/>
          <p:nvPr/>
        </p:nvSpPr>
        <p:spPr>
          <a:xfrm>
            <a:off x="0" y="-54596"/>
            <a:ext cx="7446900" cy="922500"/>
          </a:xfrm>
          <a:prstGeom prst="rect">
            <a:avLst/>
          </a:prstGeom>
          <a:noFill/>
          <a:ln>
            <a:noFill/>
          </a:ln>
        </p:spPr>
        <p:txBody>
          <a:bodyPr anchorCtr="0" anchor="t" bIns="45700" lIns="91425" spcFirstLastPara="1" rIns="91425" wrap="square" tIns="45700">
            <a:spAutoFit/>
          </a:bodyPr>
          <a:lstStyle/>
          <a:p>
            <a:pPr indent="0" lvl="0" marL="0" rtl="0" algn="ctr">
              <a:spcBef>
                <a:spcPts val="0"/>
              </a:spcBef>
              <a:spcAft>
                <a:spcPts val="0"/>
              </a:spcAft>
              <a:buClr>
                <a:schemeClr val="dk1"/>
              </a:buClr>
              <a:buFont typeface="Arial"/>
              <a:buNone/>
            </a:pPr>
            <a:r>
              <a:rPr b="1" lang="en-US" sz="4000">
                <a:solidFill>
                  <a:srgbClr val="FF0066"/>
                </a:solidFill>
                <a:latin typeface="Twentieth Century"/>
                <a:ea typeface="Twentieth Century"/>
                <a:cs typeface="Twentieth Century"/>
                <a:sym typeface="Twentieth Century"/>
              </a:rPr>
              <a:t>Declaraciones de misión y visión</a:t>
            </a:r>
            <a:endParaRPr b="1" sz="4000">
              <a:solidFill>
                <a:srgbClr val="FF0066"/>
              </a:solidFill>
              <a:latin typeface="Twentieth Century"/>
              <a:ea typeface="Twentieth Century"/>
              <a:cs typeface="Twentieth Century"/>
              <a:sym typeface="Twentieth Century"/>
            </a:endParaRPr>
          </a:p>
          <a:p>
            <a:pPr indent="0" lvl="0" marL="0" marR="0" rtl="0" algn="ctr">
              <a:lnSpc>
                <a:spcPct val="100000"/>
              </a:lnSpc>
              <a:spcBef>
                <a:spcPts val="0"/>
              </a:spcBef>
              <a:spcAft>
                <a:spcPts val="0"/>
              </a:spcAft>
              <a:buClr>
                <a:srgbClr val="000000"/>
              </a:buClr>
              <a:buSzPts val="5400"/>
              <a:buFont typeface="Arial"/>
              <a:buNone/>
            </a:pPr>
            <a:r>
              <a:t/>
            </a:r>
            <a:endParaRPr b="1" sz="5400">
              <a:solidFill>
                <a:srgbClr val="FF0066"/>
              </a:solidFill>
              <a:latin typeface="Twentieth Century"/>
              <a:ea typeface="Twentieth Century"/>
              <a:cs typeface="Twentieth Century"/>
              <a:sym typeface="Twentieth Century"/>
            </a:endParaRPr>
          </a:p>
        </p:txBody>
      </p:sp>
      <p:sp>
        <p:nvSpPr>
          <p:cNvPr id="111" name="Google Shape;111;p2"/>
          <p:cNvSpPr txBox="1"/>
          <p:nvPr/>
        </p:nvSpPr>
        <p:spPr>
          <a:xfrm>
            <a:off x="29233" y="1917089"/>
            <a:ext cx="7417500" cy="1354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dk1"/>
                </a:solidFill>
                <a:latin typeface="Comic Sans MS"/>
                <a:ea typeface="Comic Sans MS"/>
                <a:cs typeface="Comic Sans MS"/>
                <a:sym typeface="Comic Sans MS"/>
              </a:rPr>
              <a:t>	</a:t>
            </a:r>
            <a:r>
              <a:rPr b="0" i="0" lang="en-US" sz="1600" u="none" cap="none" strike="noStrike">
                <a:solidFill>
                  <a:srgbClr val="323232"/>
                </a:solidFill>
                <a:latin typeface="Comic Sans MS"/>
                <a:ea typeface="Comic Sans MS"/>
                <a:cs typeface="Comic Sans MS"/>
                <a:sym typeface="Comic Sans MS"/>
              </a:rPr>
              <a: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omic Sans MS"/>
                <a:ea typeface="Comic Sans MS"/>
                <a:cs typeface="Comic Sans MS"/>
                <a:sym typeface="Comic Sans MS"/>
              </a:rPr>
              <a:t> </a:t>
            </a:r>
            <a:endParaRPr b="0" i="0" sz="1400" u="none" cap="none" strike="noStrike">
              <a:solidFill>
                <a:srgbClr val="000000"/>
              </a:solidFill>
              <a:latin typeface="Arial"/>
              <a:ea typeface="Arial"/>
              <a:cs typeface="Arial"/>
              <a:sym typeface="Arial"/>
            </a:endParaRPr>
          </a:p>
        </p:txBody>
      </p:sp>
      <p:pic>
        <p:nvPicPr>
          <p:cNvPr descr="A logo with a yellow crescent and blue text&#10;&#10;Description automatically generated" id="112" name="Google Shape;112;p2"/>
          <p:cNvPicPr preferRelativeResize="0"/>
          <p:nvPr/>
        </p:nvPicPr>
        <p:blipFill rotWithShape="1">
          <a:blip r:embed="rId3">
            <a:alphaModFix/>
          </a:blip>
          <a:srcRect b="0" l="0" r="0" t="0"/>
          <a:stretch/>
        </p:blipFill>
        <p:spPr>
          <a:xfrm>
            <a:off x="2594535" y="797624"/>
            <a:ext cx="2077588" cy="922449"/>
          </a:xfrm>
          <a:prstGeom prst="rect">
            <a:avLst/>
          </a:prstGeom>
          <a:noFill/>
          <a:ln>
            <a:noFill/>
          </a:ln>
        </p:spPr>
      </p:pic>
      <p:pic>
        <p:nvPicPr>
          <p:cNvPr descr="A black and white logo with a paw print&#10;&#10;Description automatically generated" id="113" name="Google Shape;113;p2"/>
          <p:cNvPicPr preferRelativeResize="0"/>
          <p:nvPr/>
        </p:nvPicPr>
        <p:blipFill rotWithShape="1">
          <a:blip r:embed="rId4">
            <a:alphaModFix/>
          </a:blip>
          <a:srcRect b="0" l="0" r="0" t="0"/>
          <a:stretch/>
        </p:blipFill>
        <p:spPr>
          <a:xfrm>
            <a:off x="3100278" y="4524304"/>
            <a:ext cx="1571844" cy="1009791"/>
          </a:xfrm>
          <a:prstGeom prst="rect">
            <a:avLst/>
          </a:prstGeom>
          <a:noFill/>
          <a:ln>
            <a:noFill/>
          </a:ln>
        </p:spPr>
      </p:pic>
      <p:sp>
        <p:nvSpPr>
          <p:cNvPr id="114" name="Google Shape;114;p2"/>
          <p:cNvSpPr txBox="1"/>
          <p:nvPr/>
        </p:nvSpPr>
        <p:spPr>
          <a:xfrm>
            <a:off x="29225" y="2540825"/>
            <a:ext cx="7641900" cy="5664300"/>
          </a:xfrm>
          <a:prstGeom prst="rect">
            <a:avLst/>
          </a:prstGeom>
          <a:noFill/>
          <a:ln>
            <a:noFill/>
          </a:ln>
        </p:spPr>
        <p:txBody>
          <a:bodyPr anchorCtr="0" anchor="t" bIns="91425" lIns="91425" spcFirstLastPara="1" rIns="91425" wrap="square" tIns="91425">
            <a:spAutoFit/>
          </a:bodyPr>
          <a:lstStyle/>
          <a:p>
            <a:pPr indent="457200" lvl="0" marL="0" rtl="0" algn="l">
              <a:spcBef>
                <a:spcPts val="0"/>
              </a:spcBef>
              <a:spcAft>
                <a:spcPts val="0"/>
              </a:spcAft>
              <a:buNone/>
            </a:pPr>
            <a:r>
              <a:rPr lang="en-US" sz="1600" u="sng">
                <a:solidFill>
                  <a:schemeClr val="dk1"/>
                </a:solidFill>
                <a:latin typeface="Comic Sans MS"/>
                <a:ea typeface="Comic Sans MS"/>
                <a:cs typeface="Comic Sans MS"/>
                <a:sym typeface="Comic Sans MS"/>
              </a:rPr>
              <a:t>Misión: </a:t>
            </a:r>
            <a:r>
              <a:rPr lang="en-US" sz="1600">
                <a:solidFill>
                  <a:schemeClr val="dk1"/>
                </a:solidFill>
                <a:latin typeface="Comic Sans MS"/>
                <a:ea typeface="Comic Sans MS"/>
                <a:cs typeface="Comic Sans MS"/>
                <a:sym typeface="Comic Sans MS"/>
              </a:rPr>
              <a:t>Construir un sistema escolar globalmente competitivo que</a:t>
            </a:r>
            <a:endParaRPr>
              <a:solidFill>
                <a:schemeClr val="dk1"/>
              </a:solidFill>
            </a:endParaRPr>
          </a:p>
          <a:p>
            <a:pPr indent="0" lvl="0" marL="0" rtl="0" algn="l">
              <a:spcBef>
                <a:spcPts val="0"/>
              </a:spcBef>
              <a:spcAft>
                <a:spcPts val="0"/>
              </a:spcAft>
              <a:buNone/>
            </a:pPr>
            <a:r>
              <a:rPr lang="en-US" sz="1600">
                <a:solidFill>
                  <a:schemeClr val="dk1"/>
                </a:solidFill>
                <a:latin typeface="Comic Sans MS"/>
                <a:ea typeface="Comic Sans MS"/>
                <a:cs typeface="Comic Sans MS"/>
                <a:sym typeface="Comic Sans MS"/>
              </a:rPr>
              <a:t>        educa al niño en su totalidad a través de la enseñanza, el aprendizaje,</a:t>
            </a:r>
            <a:endParaRPr>
              <a:solidFill>
                <a:schemeClr val="dk1"/>
              </a:solidFill>
            </a:endParaRPr>
          </a:p>
          <a:p>
            <a:pPr indent="0" lvl="0" marL="0" rtl="0" algn="l">
              <a:spcBef>
                <a:spcPts val="0"/>
              </a:spcBef>
              <a:spcAft>
                <a:spcPts val="0"/>
              </a:spcAft>
              <a:buNone/>
            </a:pPr>
            <a:r>
              <a:rPr lang="en-US" sz="1600">
                <a:solidFill>
                  <a:schemeClr val="dk1"/>
                </a:solidFill>
                <a:latin typeface="Comic Sans MS"/>
                <a:ea typeface="Comic Sans MS"/>
                <a:cs typeface="Comic Sans MS"/>
                <a:sym typeface="Comic Sans MS"/>
              </a:rPr>
              <a:t>        colaboración e innovación.</a:t>
            </a:r>
            <a:endParaRPr>
              <a:solidFill>
                <a:schemeClr val="dk1"/>
              </a:solidFill>
            </a:endParaRPr>
          </a:p>
          <a:p>
            <a:pPr indent="0" lvl="0" marL="0" rtl="0" algn="l">
              <a:spcBef>
                <a:spcPts val="0"/>
              </a:spcBef>
              <a:spcAft>
                <a:spcPts val="0"/>
              </a:spcAft>
              <a:buNone/>
            </a:pPr>
            <a:r>
              <a:t/>
            </a:r>
            <a:endParaRPr sz="1600">
              <a:solidFill>
                <a:schemeClr val="dk1"/>
              </a:solidFill>
              <a:latin typeface="Comic Sans MS"/>
              <a:ea typeface="Comic Sans MS"/>
              <a:cs typeface="Comic Sans MS"/>
              <a:sym typeface="Comic Sans MS"/>
            </a:endParaRPr>
          </a:p>
          <a:p>
            <a:pPr indent="0" lvl="0" marL="0" rtl="0" algn="l">
              <a:spcBef>
                <a:spcPts val="0"/>
              </a:spcBef>
              <a:spcAft>
                <a:spcPts val="0"/>
              </a:spcAft>
              <a:buNone/>
            </a:pPr>
            <a:r>
              <a:rPr lang="en-US" sz="1600">
                <a:solidFill>
                  <a:schemeClr val="dk1"/>
                </a:solidFill>
                <a:latin typeface="Comic Sans MS"/>
                <a:ea typeface="Comic Sans MS"/>
                <a:cs typeface="Comic Sans MS"/>
                <a:sym typeface="Comic Sans MS"/>
              </a:rPr>
              <a:t>        </a:t>
            </a:r>
            <a:r>
              <a:rPr lang="en-US" sz="1600" u="sng">
                <a:solidFill>
                  <a:schemeClr val="dk1"/>
                </a:solidFill>
                <a:latin typeface="Comic Sans MS"/>
                <a:ea typeface="Comic Sans MS"/>
                <a:cs typeface="Comic Sans MS"/>
                <a:sym typeface="Comic Sans MS"/>
              </a:rPr>
              <a:t>Visión: </a:t>
            </a:r>
            <a:r>
              <a:rPr lang="en-US" sz="1600">
                <a:solidFill>
                  <a:schemeClr val="dk1"/>
                </a:solidFill>
                <a:latin typeface="Comic Sans MS"/>
                <a:ea typeface="Comic Sans MS"/>
                <a:cs typeface="Comic Sans MS"/>
                <a:sym typeface="Comic Sans MS"/>
              </a:rPr>
              <a:t>El Sistema Escolar del Condado de Richmond proporcionará una</a:t>
            </a:r>
            <a:endParaRPr>
              <a:solidFill>
                <a:schemeClr val="dk1"/>
              </a:solidFill>
            </a:endParaRPr>
          </a:p>
          <a:p>
            <a:pPr indent="0" lvl="0" marL="0" rtl="0" algn="l">
              <a:spcBef>
                <a:spcPts val="0"/>
              </a:spcBef>
              <a:spcAft>
                <a:spcPts val="0"/>
              </a:spcAft>
              <a:buNone/>
            </a:pPr>
            <a:r>
              <a:rPr lang="en-US" sz="1600">
                <a:solidFill>
                  <a:schemeClr val="dk1"/>
                </a:solidFill>
                <a:latin typeface="Comic Sans MS"/>
                <a:ea typeface="Comic Sans MS"/>
                <a:cs typeface="Comic Sans MS"/>
                <a:sym typeface="Comic Sans MS"/>
              </a:rPr>
              <a:t>        educación para todos los estudiantes a fin de prepararlos para la vida</a:t>
            </a:r>
            <a:endParaRPr>
              <a:solidFill>
                <a:schemeClr val="dk1"/>
              </a:solidFill>
            </a:endParaRPr>
          </a:p>
          <a:p>
            <a:pPr indent="0" lvl="0" marL="0" rtl="0" algn="l">
              <a:spcBef>
                <a:spcPts val="0"/>
              </a:spcBef>
              <a:spcAft>
                <a:spcPts val="0"/>
              </a:spcAft>
              <a:buNone/>
            </a:pPr>
            <a:r>
              <a:rPr lang="en-US" sz="1600">
                <a:solidFill>
                  <a:schemeClr val="dk1"/>
                </a:solidFill>
                <a:latin typeface="Comic Sans MS"/>
                <a:ea typeface="Comic Sans MS"/>
                <a:cs typeface="Comic Sans MS"/>
                <a:sym typeface="Comic Sans MS"/>
              </a:rPr>
              <a:t>         más allá de la</a:t>
            </a:r>
            <a:endParaRPr>
              <a:solidFill>
                <a:schemeClr val="dk1"/>
              </a:solidFill>
            </a:endParaRPr>
          </a:p>
          <a:p>
            <a:pPr indent="0" lvl="0" marL="0" rtl="0" algn="l">
              <a:spcBef>
                <a:spcPts val="0"/>
              </a:spcBef>
              <a:spcAft>
                <a:spcPts val="0"/>
              </a:spcAft>
              <a:buNone/>
            </a:pPr>
            <a:r>
              <a:rPr lang="en-US" sz="1600">
                <a:solidFill>
                  <a:schemeClr val="dk1"/>
                </a:solidFill>
                <a:latin typeface="Comic Sans MS"/>
                <a:ea typeface="Comic Sans MS"/>
                <a:cs typeface="Comic Sans MS"/>
                <a:sym typeface="Comic Sans MS"/>
              </a:rPr>
              <a:t>         aula.</a:t>
            </a:r>
            <a:endParaRPr sz="1800">
              <a:solidFill>
                <a:schemeClr val="dk1"/>
              </a:solidFill>
              <a:latin typeface="Twentieth Century"/>
              <a:ea typeface="Twentieth Century"/>
              <a:cs typeface="Twentieth Century"/>
              <a:sym typeface="Twentieth Century"/>
            </a:endParaRPr>
          </a:p>
          <a:p>
            <a:pPr indent="0" lvl="0" marL="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a:p>
            <a:pPr indent="0" lvl="0" marL="0" rtl="0" algn="ctr">
              <a:spcBef>
                <a:spcPts val="0"/>
              </a:spcBef>
              <a:spcAft>
                <a:spcPts val="0"/>
              </a:spcAft>
              <a:buNone/>
            </a:pPr>
            <a:r>
              <a:t/>
            </a:r>
            <a:endParaRPr sz="1600">
              <a:solidFill>
                <a:schemeClr val="dk1"/>
              </a:solidFill>
              <a:latin typeface="Comic Sans MS"/>
              <a:ea typeface="Comic Sans MS"/>
              <a:cs typeface="Comic Sans MS"/>
              <a:sym typeface="Comic Sans MS"/>
            </a:endParaRPr>
          </a:p>
          <a:p>
            <a:pPr indent="0" lvl="0" marL="0" rtl="0" algn="ctr">
              <a:spcBef>
                <a:spcPts val="0"/>
              </a:spcBef>
              <a:spcAft>
                <a:spcPts val="0"/>
              </a:spcAft>
              <a:buNone/>
            </a:pPr>
            <a:r>
              <a:t/>
            </a:r>
            <a:endParaRPr sz="1600">
              <a:solidFill>
                <a:schemeClr val="dk1"/>
              </a:solidFill>
              <a:latin typeface="Comic Sans MS"/>
              <a:ea typeface="Comic Sans MS"/>
              <a:cs typeface="Comic Sans MS"/>
              <a:sym typeface="Comic Sans MS"/>
            </a:endParaRPr>
          </a:p>
          <a:p>
            <a:pPr indent="0" lvl="0" marL="0" rtl="0" algn="ctr">
              <a:spcBef>
                <a:spcPts val="0"/>
              </a:spcBef>
              <a:spcAft>
                <a:spcPts val="0"/>
              </a:spcAft>
              <a:buNone/>
            </a:pPr>
            <a:r>
              <a:rPr lang="en-US" sz="1800">
                <a:solidFill>
                  <a:schemeClr val="dk1"/>
                </a:solidFill>
                <a:latin typeface="Twentieth Century"/>
                <a:ea typeface="Twentieth Century"/>
                <a:cs typeface="Twentieth Century"/>
                <a:sym typeface="Twentieth Century"/>
              </a:rPr>
              <a:t>Pasitivamente asombroso</a:t>
            </a:r>
            <a:endParaRPr sz="1600">
              <a:solidFill>
                <a:schemeClr val="dk1"/>
              </a:solidFill>
              <a:latin typeface="Comic Sans MS"/>
              <a:ea typeface="Comic Sans MS"/>
              <a:cs typeface="Comic Sans MS"/>
              <a:sym typeface="Comic Sans MS"/>
            </a:endParaRPr>
          </a:p>
          <a:p>
            <a:pPr indent="0" lvl="0" marL="0" rtl="0" algn="ctr">
              <a:spcBef>
                <a:spcPts val="0"/>
              </a:spcBef>
              <a:spcAft>
                <a:spcPts val="0"/>
              </a:spcAft>
              <a:buNone/>
            </a:pPr>
            <a:r>
              <a:t/>
            </a:r>
            <a:endParaRPr sz="1600">
              <a:solidFill>
                <a:schemeClr val="dk1"/>
              </a:solidFill>
              <a:latin typeface="Comic Sans MS"/>
              <a:ea typeface="Comic Sans MS"/>
              <a:cs typeface="Comic Sans MS"/>
              <a:sym typeface="Comic Sans MS"/>
            </a:endParaRPr>
          </a:p>
          <a:p>
            <a:pPr indent="0" lvl="0" marL="0" rtl="0" algn="ctr">
              <a:spcBef>
                <a:spcPts val="0"/>
              </a:spcBef>
              <a:spcAft>
                <a:spcPts val="0"/>
              </a:spcAft>
              <a:buNone/>
            </a:pPr>
            <a:r>
              <a:rPr lang="en-US" sz="1600">
                <a:solidFill>
                  <a:schemeClr val="dk1"/>
                </a:solidFill>
                <a:latin typeface="Comic Sans MS"/>
                <a:ea typeface="Comic Sans MS"/>
                <a:cs typeface="Comic Sans MS"/>
                <a:sym typeface="Comic Sans MS"/>
              </a:rPr>
              <a:t>Blythe Elementary Misión y Visión</a:t>
            </a:r>
            <a:endParaRPr>
              <a:solidFill>
                <a:schemeClr val="dk1"/>
              </a:solidFill>
            </a:endParaRPr>
          </a:p>
          <a:p>
            <a:pPr indent="0" lvl="0" marL="0" rtl="0" algn="ctr">
              <a:spcBef>
                <a:spcPts val="0"/>
              </a:spcBef>
              <a:spcAft>
                <a:spcPts val="0"/>
              </a:spcAft>
              <a:buNone/>
            </a:pPr>
            <a:r>
              <a:t/>
            </a:r>
            <a:endParaRPr sz="1600">
              <a:solidFill>
                <a:schemeClr val="dk1"/>
              </a:solidFill>
              <a:latin typeface="Comic Sans MS"/>
              <a:ea typeface="Comic Sans MS"/>
              <a:cs typeface="Comic Sans MS"/>
              <a:sym typeface="Comic Sans MS"/>
            </a:endParaRPr>
          </a:p>
          <a:p>
            <a:pPr indent="0" lvl="0" marL="0" rtl="0" algn="ctr">
              <a:spcBef>
                <a:spcPts val="0"/>
              </a:spcBef>
              <a:spcAft>
                <a:spcPts val="0"/>
              </a:spcAft>
              <a:buNone/>
            </a:pPr>
            <a:r>
              <a:rPr lang="en-US" sz="1600" u="sng">
                <a:solidFill>
                  <a:schemeClr val="dk1"/>
                </a:solidFill>
                <a:latin typeface="Comic Sans MS"/>
                <a:ea typeface="Comic Sans MS"/>
                <a:cs typeface="Comic Sans MS"/>
                <a:sym typeface="Comic Sans MS"/>
              </a:rPr>
              <a:t>Misión: </a:t>
            </a:r>
            <a:r>
              <a:rPr lang="en-US" sz="1600">
                <a:solidFill>
                  <a:schemeClr val="dk1"/>
                </a:solidFill>
                <a:latin typeface="Comic Sans MS"/>
                <a:ea typeface="Comic Sans MS"/>
                <a:cs typeface="Comic Sans MS"/>
                <a:sym typeface="Comic Sans MS"/>
              </a:rPr>
              <a:t>En Blythe Elementary, estamos construyendo un sistema escolar globalmente competitivo que educa al niño en su totalidad a través de la enseñanza, el aprendizaje, la colaboración y la innovación.</a:t>
            </a:r>
            <a:endParaRPr>
              <a:solidFill>
                <a:schemeClr val="dk1"/>
              </a:solidFill>
            </a:endParaRPr>
          </a:p>
          <a:p>
            <a:pPr indent="0" lvl="0" marL="0" rtl="0" algn="ctr">
              <a:spcBef>
                <a:spcPts val="0"/>
              </a:spcBef>
              <a:spcAft>
                <a:spcPts val="0"/>
              </a:spcAft>
              <a:buNone/>
            </a:pPr>
            <a:r>
              <a:t/>
            </a:r>
            <a:endParaRPr sz="1600">
              <a:solidFill>
                <a:schemeClr val="dk1"/>
              </a:solidFill>
              <a:latin typeface="Comic Sans MS"/>
              <a:ea typeface="Comic Sans MS"/>
              <a:cs typeface="Comic Sans MS"/>
              <a:sym typeface="Comic Sans MS"/>
            </a:endParaRPr>
          </a:p>
          <a:p>
            <a:pPr indent="0" lvl="0" marL="0" rtl="0" algn="ctr">
              <a:spcBef>
                <a:spcPts val="0"/>
              </a:spcBef>
              <a:spcAft>
                <a:spcPts val="0"/>
              </a:spcAft>
              <a:buNone/>
            </a:pPr>
            <a:r>
              <a:rPr lang="en-US" sz="1600">
                <a:solidFill>
                  <a:schemeClr val="dk1"/>
                </a:solidFill>
                <a:latin typeface="Comic Sans MS"/>
                <a:ea typeface="Comic Sans MS"/>
                <a:cs typeface="Comic Sans MS"/>
                <a:sym typeface="Comic Sans MS"/>
              </a:rPr>
              <a:t>       </a:t>
            </a:r>
            <a:r>
              <a:rPr lang="en-US" sz="1600" u="sng">
                <a:solidFill>
                  <a:schemeClr val="dk1"/>
                </a:solidFill>
                <a:latin typeface="Comic Sans MS"/>
                <a:ea typeface="Comic Sans MS"/>
                <a:cs typeface="Comic Sans MS"/>
                <a:sym typeface="Comic Sans MS"/>
              </a:rPr>
              <a:t>Visión</a:t>
            </a:r>
            <a:r>
              <a:rPr lang="en-US" sz="1600">
                <a:solidFill>
                  <a:schemeClr val="dk1"/>
                </a:solidFill>
                <a:latin typeface="Comic Sans MS"/>
                <a:ea typeface="Comic Sans MS"/>
                <a:cs typeface="Comic Sans MS"/>
                <a:sym typeface="Comic Sans MS"/>
              </a:rPr>
              <a:t>: En Blythe Elementary, brindamos una educación equitativa partodos los estudiantes a fin de prepararlos para la vida más allá del salón de clases.</a:t>
            </a:r>
            <a:endParaRPr sz="1600">
              <a:solidFill>
                <a:schemeClr val="dk1"/>
              </a:solidFill>
              <a:latin typeface="Comic Sans MS"/>
              <a:ea typeface="Comic Sans MS"/>
              <a:cs typeface="Comic Sans MS"/>
              <a:sym typeface="Comic Sans M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3"/>
          <p:cNvSpPr txBox="1"/>
          <p:nvPr/>
        </p:nvSpPr>
        <p:spPr>
          <a:xfrm>
            <a:off x="600500" y="163775"/>
            <a:ext cx="6851100" cy="95331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800"/>
              </a:spcBef>
              <a:spcAft>
                <a:spcPts val="0"/>
              </a:spcAft>
              <a:buClr>
                <a:srgbClr val="000000"/>
              </a:buClr>
              <a:buSzPts val="1400"/>
              <a:buFont typeface="Arial"/>
              <a:buNone/>
            </a:pPr>
            <a:br>
              <a:rPr b="0" i="0" lang="en-US" sz="1400" u="none" cap="none" strike="noStrike">
                <a:solidFill>
                  <a:schemeClr val="dk1"/>
                </a:solidFill>
                <a:latin typeface="Twentieth Century"/>
                <a:ea typeface="Twentieth Century"/>
                <a:cs typeface="Twentieth Century"/>
                <a:sym typeface="Twentieth Century"/>
              </a:rPr>
            </a:br>
            <a:r>
              <a:rPr b="1" lang="en-US">
                <a:solidFill>
                  <a:schemeClr val="dk1"/>
                </a:solidFill>
                <a:latin typeface="Calibri"/>
                <a:ea typeface="Calibri"/>
                <a:cs typeface="Calibri"/>
                <a:sym typeface="Calibri"/>
              </a:rPr>
              <a:t>Lista de útiles de clase de la Sra. Hooks: tercer grado</a:t>
            </a:r>
            <a:endParaRPr b="1">
              <a:solidFill>
                <a:schemeClr val="dk1"/>
              </a:solidFill>
              <a:latin typeface="Calibri"/>
              <a:ea typeface="Calibri"/>
              <a:cs typeface="Calibri"/>
              <a:sym typeface="Calibri"/>
            </a:endParaRPr>
          </a:p>
          <a:p>
            <a:pPr indent="0" lvl="0" marL="0" rtl="0" algn="ctr">
              <a:spcBef>
                <a:spcPts val="800"/>
              </a:spcBef>
              <a:spcAft>
                <a:spcPts val="0"/>
              </a:spcAft>
              <a:buClr>
                <a:schemeClr val="dk1"/>
              </a:buClr>
              <a:buSzPts val="1100"/>
              <a:buFont typeface="Arial"/>
              <a:buNone/>
            </a:pPr>
            <a:r>
              <a:rPr b="1" lang="en-US">
                <a:solidFill>
                  <a:schemeClr val="dk1"/>
                </a:solidFill>
                <a:latin typeface="Calibri"/>
                <a:ea typeface="Calibri"/>
                <a:cs typeface="Calibri"/>
                <a:sym typeface="Calibri"/>
              </a:rPr>
              <a:t>2024-2025</a:t>
            </a:r>
            <a:endParaRPr b="1">
              <a:solidFill>
                <a:schemeClr val="dk1"/>
              </a:solidFill>
              <a:latin typeface="Calibri"/>
              <a:ea typeface="Calibri"/>
              <a:cs typeface="Calibri"/>
              <a:sym typeface="Calibri"/>
            </a:endParaRPr>
          </a:p>
          <a:p>
            <a:pPr indent="-317500" lvl="0" marL="457200" rtl="0" algn="l">
              <a:spcBef>
                <a:spcPts val="800"/>
              </a:spcBef>
              <a:spcAft>
                <a:spcPts val="0"/>
              </a:spcAft>
              <a:buClr>
                <a:schemeClr val="dk1"/>
              </a:buClr>
              <a:buSzPts val="1400"/>
              <a:buFont typeface="Calibri"/>
              <a:buChar char="❏"/>
            </a:pPr>
            <a:r>
              <a:rPr b="1" lang="en-US">
                <a:solidFill>
                  <a:schemeClr val="dk1"/>
                </a:solidFill>
                <a:latin typeface="Calibri"/>
                <a:ea typeface="Calibri"/>
                <a:cs typeface="Calibri"/>
                <a:sym typeface="Calibri"/>
              </a:rPr>
              <a:t>Cuadernos de espiral de 5 a 1 materia (azul, amarillo, verde, negro y naranja)</a:t>
            </a:r>
            <a:endParaRPr b="1">
              <a:solidFill>
                <a:schemeClr val="dk1"/>
              </a:solidFill>
              <a:latin typeface="Calibri"/>
              <a:ea typeface="Calibri"/>
              <a:cs typeface="Calibri"/>
              <a:sym typeface="Calibri"/>
            </a:endParaRPr>
          </a:p>
          <a:p>
            <a:pPr indent="0" lvl="0" marL="457200" rtl="0" algn="l">
              <a:spcBef>
                <a:spcPts val="800"/>
              </a:spcBef>
              <a:spcAft>
                <a:spcPts val="0"/>
              </a:spcAft>
              <a:buNone/>
            </a:pPr>
            <a:r>
              <a:rPr b="1" lang="en-US">
                <a:solidFill>
                  <a:schemeClr val="dk1"/>
                </a:solidFill>
                <a:latin typeface="Calibri"/>
                <a:ea typeface="Calibri"/>
                <a:cs typeface="Calibri"/>
                <a:sym typeface="Calibri"/>
              </a:rPr>
              <a:t>(Mi clase tiene un código de colores para las materias).</a:t>
            </a:r>
            <a:endParaRPr b="1">
              <a:solidFill>
                <a:schemeClr val="dk1"/>
              </a:solidFill>
              <a:latin typeface="Calibri"/>
              <a:ea typeface="Calibri"/>
              <a:cs typeface="Calibri"/>
              <a:sym typeface="Calibri"/>
            </a:endParaRPr>
          </a:p>
          <a:p>
            <a:pPr indent="-317500" lvl="0" marL="457200" rtl="0" algn="l">
              <a:spcBef>
                <a:spcPts val="800"/>
              </a:spcBef>
              <a:spcAft>
                <a:spcPts val="0"/>
              </a:spcAft>
              <a:buClr>
                <a:schemeClr val="dk1"/>
              </a:buClr>
              <a:buSzPts val="1400"/>
              <a:buFont typeface="Calibri"/>
              <a:buChar char="❏"/>
            </a:pPr>
            <a:r>
              <a:rPr b="1" lang="en-US">
                <a:solidFill>
                  <a:schemeClr val="dk1"/>
                </a:solidFill>
                <a:latin typeface="Calibri"/>
                <a:ea typeface="Calibri"/>
                <a:cs typeface="Calibri"/>
                <a:sym typeface="Calibri"/>
              </a:rPr>
              <a:t>1- Cuaderno rojo de dos materias O 2 cuadernos rojos de 1 materia</a:t>
            </a:r>
            <a:endParaRPr b="1">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b="1" lang="en-US">
                <a:solidFill>
                  <a:schemeClr val="dk1"/>
                </a:solidFill>
                <a:latin typeface="Calibri"/>
                <a:ea typeface="Calibri"/>
                <a:cs typeface="Calibri"/>
                <a:sym typeface="Calibri"/>
              </a:rPr>
              <a:t>1- Carpeta de Plástico Morada (púas y bolsillos)</a:t>
            </a:r>
            <a:endParaRPr b="1">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b="1" lang="en-US">
                <a:solidFill>
                  <a:schemeClr val="dk1"/>
                </a:solidFill>
                <a:latin typeface="Calibri"/>
                <a:ea typeface="Calibri"/>
                <a:cs typeface="Calibri"/>
                <a:sym typeface="Calibri"/>
              </a:rPr>
              <a:t>1- par de tijeras para estudiantes de punta roma (no tijeras para jóvenes ni para adultos)</a:t>
            </a:r>
            <a:endParaRPr b="1">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b="1" lang="en-US">
                <a:solidFill>
                  <a:schemeClr val="dk1"/>
                </a:solidFill>
                <a:latin typeface="Calibri"/>
                <a:ea typeface="Calibri"/>
                <a:cs typeface="Calibri"/>
                <a:sym typeface="Calibri"/>
              </a:rPr>
              <a:t>6- barras de pegamento</a:t>
            </a:r>
            <a:endParaRPr b="1">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b="1" lang="en-US">
                <a:solidFill>
                  <a:schemeClr val="dk1"/>
                </a:solidFill>
                <a:latin typeface="Calibri"/>
                <a:ea typeface="Calibri"/>
                <a:cs typeface="Calibri"/>
                <a:sym typeface="Calibri"/>
              </a:rPr>
              <a:t>1 paquete de papel de cuaderno con rayas anchas</a:t>
            </a:r>
            <a:endParaRPr b="1">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b="1" lang="en-US">
                <a:solidFill>
                  <a:schemeClr val="dk1"/>
                </a:solidFill>
                <a:latin typeface="Calibri"/>
                <a:ea typeface="Calibri"/>
                <a:cs typeface="Calibri"/>
                <a:sym typeface="Calibri"/>
              </a:rPr>
              <a:t>1- cajas de Crayola Crayons (paquete de 12) (sin cambios de color ni colores elegantes)    (Sin rotuladores ni lápices de colores)</a:t>
            </a:r>
            <a:endParaRPr b="1">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b="1" lang="en-US">
                <a:solidFill>
                  <a:schemeClr val="dk1"/>
                </a:solidFill>
                <a:latin typeface="Calibri"/>
                <a:ea typeface="Calibri"/>
                <a:cs typeface="Calibri"/>
                <a:sym typeface="Calibri"/>
              </a:rPr>
              <a:t>2 paquetes de lápices n.º 2 (la marca Ticonderoga es la mejor y permanece más afilada por más tiempo).</a:t>
            </a:r>
            <a:endParaRPr b="1">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b="1" lang="en-US">
                <a:solidFill>
                  <a:schemeClr val="dk1"/>
                </a:solidFill>
                <a:latin typeface="Calibri"/>
                <a:ea typeface="Calibri"/>
                <a:cs typeface="Calibri"/>
                <a:sym typeface="Calibri"/>
              </a:rPr>
              <a:t> No se permiten sacapuntas personales.</a:t>
            </a:r>
            <a:endParaRPr b="1">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b="1" lang="en-US">
                <a:solidFill>
                  <a:schemeClr val="dk1"/>
                </a:solidFill>
                <a:latin typeface="Calibri"/>
                <a:ea typeface="Calibri"/>
                <a:cs typeface="Calibri"/>
                <a:sym typeface="Calibri"/>
              </a:rPr>
              <a:t>1- estuche para lápices con cremallera (SIN cajas)</a:t>
            </a:r>
            <a:endParaRPr b="1">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b="1" lang="en-US">
                <a:solidFill>
                  <a:schemeClr val="dk1"/>
                </a:solidFill>
                <a:latin typeface="Calibri"/>
                <a:ea typeface="Calibri"/>
                <a:cs typeface="Calibri"/>
                <a:sym typeface="Calibri"/>
              </a:rPr>
              <a:t>1-mochila</a:t>
            </a:r>
            <a:endParaRPr b="1">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b="1" lang="en-US">
                <a:solidFill>
                  <a:schemeClr val="dk1"/>
                </a:solidFill>
                <a:latin typeface="Calibri"/>
                <a:ea typeface="Calibri"/>
                <a:cs typeface="Calibri"/>
                <a:sym typeface="Calibri"/>
              </a:rPr>
              <a:t>1- auriculares (requerido)</a:t>
            </a:r>
            <a:endParaRPr b="1">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b="1" lang="en-US">
                <a:solidFill>
                  <a:schemeClr val="dk1"/>
                </a:solidFill>
                <a:latin typeface="Calibri"/>
                <a:ea typeface="Calibri"/>
                <a:cs typeface="Calibri"/>
                <a:sym typeface="Calibri"/>
              </a:rPr>
              <a:t>1- par de auriculares (requeridos)</a:t>
            </a:r>
            <a:endParaRPr b="1">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b="1" lang="en-US">
                <a:solidFill>
                  <a:schemeClr val="dk1"/>
                </a:solidFill>
                <a:latin typeface="Calibri"/>
                <a:ea typeface="Calibri"/>
                <a:cs typeface="Calibri"/>
                <a:sym typeface="Calibri"/>
              </a:rPr>
              <a:t>(Se pueden comprar pares adicionales de audífonos o audífonos a través de</a:t>
            </a:r>
            <a:endParaRPr b="1">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b="1" lang="en-US">
                <a:solidFill>
                  <a:schemeClr val="dk1"/>
                </a:solidFill>
                <a:latin typeface="Calibri"/>
                <a:ea typeface="Calibri"/>
                <a:cs typeface="Calibri"/>
                <a:sym typeface="Calibri"/>
              </a:rPr>
              <a:t> escuela si los dispositivos de escucha de los estudiantes no funcionan o se pierden por $10 cada uno).</a:t>
            </a:r>
            <a:endParaRPr b="1">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b="1" lang="en-US">
                <a:solidFill>
                  <a:schemeClr val="dk1"/>
                </a:solidFill>
                <a:latin typeface="Calibri"/>
                <a:ea typeface="Calibri"/>
                <a:cs typeface="Calibri"/>
                <a:sym typeface="Calibri"/>
              </a:rPr>
              <a:t>2 marcadores negros permanentes de punta media/fina</a:t>
            </a:r>
            <a:endParaRPr b="1">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b="1" lang="en-US">
                <a:solidFill>
                  <a:schemeClr val="dk1"/>
                </a:solidFill>
                <a:latin typeface="Calibri"/>
                <a:ea typeface="Calibri"/>
                <a:cs typeface="Calibri"/>
                <a:sym typeface="Calibri"/>
              </a:rPr>
              <a:t>4- marcadores de borrado en seco (color a elección del estudiante) (los marcadores Expo duran más).</a:t>
            </a:r>
            <a:endParaRPr b="1">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b="1" lang="en-US">
                <a:solidFill>
                  <a:schemeClr val="dk1"/>
                </a:solidFill>
                <a:latin typeface="Calibri"/>
                <a:ea typeface="Calibri"/>
                <a:cs typeface="Calibri"/>
                <a:sym typeface="Calibri"/>
              </a:rPr>
              <a:t>bolsas transparentes con cierre de 1 cuarto (niñas);</a:t>
            </a:r>
            <a:endParaRPr b="1">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b="1" lang="en-US">
                <a:solidFill>
                  <a:schemeClr val="dk1"/>
                </a:solidFill>
                <a:latin typeface="Calibri"/>
                <a:ea typeface="Calibri"/>
                <a:cs typeface="Calibri"/>
                <a:sym typeface="Calibri"/>
              </a:rPr>
              <a:t>Bolsas transparentes con cierre de 1 galón (niños)</a:t>
            </a:r>
            <a:endParaRPr b="1">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b="1" lang="en-US">
                <a:solidFill>
                  <a:schemeClr val="dk1"/>
                </a:solidFill>
                <a:latin typeface="Calibri"/>
                <a:ea typeface="Calibri"/>
                <a:cs typeface="Calibri"/>
                <a:sym typeface="Calibri"/>
              </a:rPr>
              <a:t>4 borradores rosas (sin borradores de tapa)</a:t>
            </a:r>
            <a:endParaRPr b="1">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b="1" lang="en-US">
                <a:solidFill>
                  <a:schemeClr val="dk1"/>
                </a:solidFill>
                <a:latin typeface="Calibri"/>
                <a:ea typeface="Calibri"/>
                <a:cs typeface="Calibri"/>
                <a:sym typeface="Calibri"/>
              </a:rPr>
              <a:t>1 rollo de cinta transparente</a:t>
            </a:r>
            <a:endParaRPr b="1">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b="1" lang="en-US">
                <a:solidFill>
                  <a:schemeClr val="dk1"/>
                </a:solidFill>
                <a:latin typeface="Calibri"/>
                <a:ea typeface="Calibri"/>
                <a:cs typeface="Calibri"/>
                <a:sym typeface="Calibri"/>
              </a:rPr>
              <a:t>1- bolígrafo de tinta roja</a:t>
            </a:r>
            <a:endParaRPr b="1">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b="1" lang="en-US">
                <a:solidFill>
                  <a:schemeClr val="dk1"/>
                </a:solidFill>
                <a:latin typeface="Calibri"/>
                <a:ea typeface="Calibri"/>
                <a:cs typeface="Calibri"/>
                <a:sym typeface="Calibri"/>
              </a:rPr>
              <a:t>3- resaltadores amarillos</a:t>
            </a:r>
            <a:endParaRPr b="1">
              <a:solidFill>
                <a:schemeClr val="dk1"/>
              </a:solidFill>
              <a:latin typeface="Calibri"/>
              <a:ea typeface="Calibri"/>
              <a:cs typeface="Calibri"/>
              <a:sym typeface="Calibri"/>
            </a:endParaRPr>
          </a:p>
          <a:p>
            <a:pPr indent="0" lvl="0" marL="457200" rtl="0" algn="l">
              <a:spcBef>
                <a:spcPts val="800"/>
              </a:spcBef>
              <a:spcAft>
                <a:spcPts val="0"/>
              </a:spcAft>
              <a:buNone/>
            </a:pPr>
            <a:r>
              <a:rPr b="1" lang="en-US">
                <a:solidFill>
                  <a:schemeClr val="dk1"/>
                </a:solidFill>
                <a:latin typeface="Calibri"/>
                <a:ea typeface="Calibri"/>
                <a:cs typeface="Calibri"/>
                <a:sym typeface="Calibri"/>
              </a:rPr>
              <a:t>Donaciones adicionales para la clase:</a:t>
            </a:r>
            <a:endParaRPr b="1">
              <a:solidFill>
                <a:schemeClr val="dk1"/>
              </a:solidFill>
              <a:latin typeface="Calibri"/>
              <a:ea typeface="Calibri"/>
              <a:cs typeface="Calibri"/>
              <a:sym typeface="Calibri"/>
            </a:endParaRPr>
          </a:p>
          <a:p>
            <a:pPr indent="-317500" lvl="0" marL="457200" rtl="0" algn="l">
              <a:spcBef>
                <a:spcPts val="800"/>
              </a:spcBef>
              <a:spcAft>
                <a:spcPts val="0"/>
              </a:spcAft>
              <a:buClr>
                <a:schemeClr val="dk1"/>
              </a:buClr>
              <a:buSzPts val="1400"/>
              <a:buFont typeface="Calibri"/>
              <a:buChar char="❏"/>
            </a:pPr>
            <a:r>
              <a:rPr b="1" lang="en-US">
                <a:solidFill>
                  <a:schemeClr val="dk1"/>
                </a:solidFill>
                <a:latin typeface="Calibri"/>
                <a:ea typeface="Calibri"/>
                <a:cs typeface="Calibri"/>
                <a:sym typeface="Calibri"/>
              </a:rPr>
              <a:t>1- pañuelos </a:t>
            </a:r>
            <a:endParaRPr b="1">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b="1" lang="en-US">
                <a:solidFill>
                  <a:schemeClr val="dk1"/>
                </a:solidFill>
                <a:latin typeface="Calibri"/>
                <a:ea typeface="Calibri"/>
                <a:cs typeface="Calibri"/>
                <a:sym typeface="Calibri"/>
              </a:rPr>
              <a:t>1- toallitas desinfectantes para compartir.</a:t>
            </a:r>
            <a:endParaRPr b="1">
              <a:solidFill>
                <a:schemeClr val="dk1"/>
              </a:solidFill>
              <a:latin typeface="Calibri"/>
              <a:ea typeface="Calibri"/>
              <a:cs typeface="Calibri"/>
              <a:sym typeface="Calibri"/>
            </a:endParaRPr>
          </a:p>
          <a:p>
            <a:pPr indent="0" lvl="0" marL="457200" rtl="0" algn="l">
              <a:spcBef>
                <a:spcPts val="800"/>
              </a:spcBef>
              <a:spcAft>
                <a:spcPts val="0"/>
              </a:spcAft>
              <a:buNone/>
            </a:pPr>
            <a:r>
              <a:rPr b="1" lang="en-US">
                <a:solidFill>
                  <a:schemeClr val="dk1"/>
                </a:solidFill>
                <a:latin typeface="Calibri"/>
                <a:ea typeface="Calibri"/>
                <a:cs typeface="Calibri"/>
                <a:sym typeface="Calibri"/>
              </a:rPr>
              <a:t>Notas: *Los estudiantes pueden necesitar pegamento, crayones y lápices después de Navidad si usan todos sus útiles antes de esa fecha. ** Los estudiantes también necesitan tener útiles en casa para hacer sus tareas (lápices, papel, tijeras, pegamento, crayones)</a:t>
            </a:r>
            <a:endParaRPr b="1">
              <a:solidFill>
                <a:schemeClr val="dk1"/>
              </a:solidFill>
              <a:latin typeface="Calibri"/>
              <a:ea typeface="Calibri"/>
              <a:cs typeface="Calibri"/>
              <a:sym typeface="Calibri"/>
            </a:endParaRPr>
          </a:p>
          <a:p>
            <a:pPr indent="0" lvl="0" marL="457200" marR="0" rtl="0" algn="l">
              <a:lnSpc>
                <a:spcPct val="100000"/>
              </a:lnSpc>
              <a:spcBef>
                <a:spcPts val="800"/>
              </a:spcBef>
              <a:spcAft>
                <a:spcPts val="0"/>
              </a:spcAft>
              <a:buNone/>
            </a:pPr>
            <a:r>
              <a:t/>
            </a:r>
            <a:endParaRPr b="1">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g2e313c16d4f_0_10"/>
          <p:cNvSpPr txBox="1"/>
          <p:nvPr/>
        </p:nvSpPr>
        <p:spPr>
          <a:xfrm>
            <a:off x="0" y="0"/>
            <a:ext cx="7697400" cy="98202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400"/>
              <a:buFont typeface="Arial"/>
              <a:buNone/>
            </a:pPr>
            <a:r>
              <a:rPr b="1" lang="en-US">
                <a:solidFill>
                  <a:srgbClr val="0070C0"/>
                </a:solidFill>
                <a:latin typeface="Calibri"/>
                <a:ea typeface="Calibri"/>
                <a:cs typeface="Calibri"/>
                <a:sym typeface="Calibri"/>
              </a:rPr>
              <a:t>Nuestros detalles del aula: página 1 de 3</a:t>
            </a:r>
            <a:endParaRPr b="1">
              <a:solidFill>
                <a:srgbClr val="0070C0"/>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400"/>
              <a:buFont typeface="Arial"/>
              <a:buNone/>
            </a:pPr>
            <a:r>
              <a:t/>
            </a:r>
            <a:endParaRPr b="1">
              <a:solidFill>
                <a:srgbClr val="0070C0"/>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US" sz="1300">
                <a:solidFill>
                  <a:srgbClr val="FF3399"/>
                </a:solidFill>
                <a:latin typeface="Calibri"/>
                <a:ea typeface="Calibri"/>
                <a:cs typeface="Calibri"/>
                <a:sym typeface="Calibri"/>
              </a:rPr>
              <a:t>Voluntariado en la escuela</a:t>
            </a:r>
            <a:r>
              <a:rPr b="1" lang="en-US" sz="1300">
                <a:solidFill>
                  <a:srgbClr val="0C0C0C"/>
                </a:solidFill>
                <a:latin typeface="Calibri"/>
                <a:ea typeface="Calibri"/>
                <a:cs typeface="Calibri"/>
                <a:sym typeface="Calibri"/>
              </a:rPr>
              <a:t>: </a:t>
            </a:r>
            <a:r>
              <a:rPr lang="en-US" sz="1300">
                <a:solidFill>
                  <a:srgbClr val="0C0C0C"/>
                </a:solidFill>
                <a:latin typeface="Calibri"/>
                <a:ea typeface="Calibri"/>
                <a:cs typeface="Calibri"/>
                <a:sym typeface="Calibri"/>
              </a:rPr>
              <a:t>Todas las personas que deseen ser voluntarios en la escuela, para funciones o excursiones deben completar una clase de certificación. La capacitación de voluntarios se ofrece en varios horarios y días durante el año escolar. Comuníquese con la oficina si desea ser voluntario.</a:t>
            </a:r>
            <a:endParaRPr sz="1300">
              <a:solidFill>
                <a:srgbClr val="0C0C0C"/>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300">
              <a:solidFill>
                <a:srgbClr val="0C0C0C"/>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US" sz="1300">
                <a:solidFill>
                  <a:srgbClr val="FF3399"/>
                </a:solidFill>
                <a:latin typeface="Calibri"/>
                <a:ea typeface="Calibri"/>
                <a:cs typeface="Calibri"/>
                <a:sym typeface="Calibri"/>
              </a:rPr>
              <a:t>Visitantes al salón de clases</a:t>
            </a:r>
            <a:r>
              <a:rPr b="1" lang="en-US" sz="1300">
                <a:solidFill>
                  <a:srgbClr val="0C0C0C"/>
                </a:solidFill>
                <a:latin typeface="Calibri"/>
                <a:ea typeface="Calibri"/>
                <a:cs typeface="Calibri"/>
                <a:sym typeface="Calibri"/>
              </a:rPr>
              <a:t>: </a:t>
            </a:r>
            <a:r>
              <a:rPr lang="en-US" sz="1300">
                <a:solidFill>
                  <a:srgbClr val="0C0C0C"/>
                </a:solidFill>
                <a:latin typeface="Calibri"/>
                <a:ea typeface="Calibri"/>
                <a:cs typeface="Calibri"/>
                <a:sym typeface="Calibri"/>
              </a:rPr>
              <a:t>haga arreglos con la oficina y conmigo antes de visitar nuestro salón de clases. Los estudiantes aprecian saber cuándo llegará un visitante. Existen protocolos para visitar la escuela/aulas. Agradecería que las visitas se limiten a un período de 15 minutos. Esto garantizará que todos los estudiantes se sientan cómodos y puedan continuar concentrándose en las tareas.</a:t>
            </a:r>
            <a:endParaRPr sz="1300">
              <a:solidFill>
                <a:srgbClr val="0C0C0C"/>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300">
              <a:solidFill>
                <a:srgbClr val="0C0C0C"/>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US" sz="1300">
                <a:solidFill>
                  <a:srgbClr val="FF3399"/>
                </a:solidFill>
                <a:latin typeface="Calibri"/>
                <a:ea typeface="Calibri"/>
                <a:cs typeface="Calibri"/>
                <a:sym typeface="Calibri"/>
              </a:rPr>
              <a:t>Celebraciones:</a:t>
            </a:r>
            <a:r>
              <a:rPr b="1" lang="en-US" sz="1300">
                <a:solidFill>
                  <a:srgbClr val="0C0C0C"/>
                </a:solidFill>
                <a:latin typeface="Calibri"/>
                <a:ea typeface="Calibri"/>
                <a:cs typeface="Calibri"/>
                <a:sym typeface="Calibri"/>
              </a:rPr>
              <a:t> </a:t>
            </a:r>
            <a:r>
              <a:rPr lang="en-US" sz="1300">
                <a:solidFill>
                  <a:srgbClr val="0C0C0C"/>
                </a:solidFill>
                <a:latin typeface="Calibri"/>
                <a:ea typeface="Calibri"/>
                <a:cs typeface="Calibri"/>
                <a:sym typeface="Calibri"/>
              </a:rPr>
              <a:t>Acepto celebraciones para eventos especiales o cumpleaños de estudiantes. Sin embargo, por favor haga arreglos conmigo con anticipación. Solo prepararemos alimentos durante el almuerzo. Solo permito refrigerios, alimentos y bebidas saludables y nutritivos. No permito pasteles, cupcakes, galletas, helados, globos, etc. Cualquier artículo que se traiga a la escuela debe estar preparado comercialmente y envuelto individualmente de acuerdo con la política de la escuela. Los alimentos saludables pueden incluir nueces, ositos de goma, galletas Graham, fruta, queso, productos sin azúcar, jugos, Kool-aide (sin refrescos), etc. Siéntete libre de elegir lo que te gustaría enviar y diviértete haciendo esto. . Puedo encontrar otras sugerencias si es necesario. Si esto es una sorpresa, ¡házmelo saber! ¡A los niños les encanta que les sorprendan!</a:t>
            </a:r>
            <a:endParaRPr sz="1300">
              <a:solidFill>
                <a:srgbClr val="0C0C0C"/>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300">
              <a:solidFill>
                <a:srgbClr val="0C0C0C"/>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US" sz="1300">
                <a:solidFill>
                  <a:srgbClr val="FF3399"/>
                </a:solidFill>
                <a:latin typeface="Calibri"/>
                <a:ea typeface="Calibri"/>
                <a:cs typeface="Calibri"/>
                <a:sym typeface="Calibri"/>
              </a:rPr>
              <a:t>Almuerzos:</a:t>
            </a:r>
            <a:endParaRPr b="1" sz="1300">
              <a:solidFill>
                <a:srgbClr val="FF3399"/>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1300">
                <a:solidFill>
                  <a:srgbClr val="0C0C0C"/>
                </a:solidFill>
                <a:latin typeface="Calibri"/>
                <a:ea typeface="Calibri"/>
                <a:cs typeface="Calibri"/>
                <a:sym typeface="Calibri"/>
              </a:rPr>
              <a:t>Todos los estudiantes reciben almuerzo y desayuno gratis. Los estudiantes también pueden traer su almuerzo. Si se trae almuerzo a la escuela, asegúrese de seguir estas pautas:</a:t>
            </a:r>
            <a:endParaRPr sz="1300">
              <a:solidFill>
                <a:srgbClr val="0C0C0C"/>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1300">
                <a:solidFill>
                  <a:srgbClr val="0C0C0C"/>
                </a:solidFill>
                <a:latin typeface="Calibri"/>
                <a:ea typeface="Calibri"/>
                <a:cs typeface="Calibri"/>
                <a:sym typeface="Calibri"/>
              </a:rPr>
              <a:t>Sin envases de vidrio</a:t>
            </a:r>
            <a:endParaRPr sz="1300">
              <a:solidFill>
                <a:srgbClr val="0C0C0C"/>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1300">
                <a:solidFill>
                  <a:srgbClr val="0C0C0C"/>
                </a:solidFill>
                <a:latin typeface="Calibri"/>
                <a:ea typeface="Calibri"/>
                <a:cs typeface="Calibri"/>
                <a:sym typeface="Calibri"/>
              </a:rPr>
              <a:t>No hay artículos que necesiten calentarse. Los estudiantes no tienen acceso a microondas.</a:t>
            </a:r>
            <a:endParaRPr sz="1300">
              <a:solidFill>
                <a:srgbClr val="0C0C0C"/>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1300">
                <a:solidFill>
                  <a:srgbClr val="0C0C0C"/>
                </a:solidFill>
                <a:latin typeface="Calibri"/>
                <a:ea typeface="Calibri"/>
                <a:cs typeface="Calibri"/>
                <a:sym typeface="Calibri"/>
              </a:rPr>
              <a:t>No se permiten refrescos ni bebidas con alto contenido de azúcar (jugos, agua, bebidas deportivas (sin cafeína)).</a:t>
            </a:r>
            <a:endParaRPr sz="1300">
              <a:solidFill>
                <a:srgbClr val="0C0C0C"/>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1300">
                <a:solidFill>
                  <a:srgbClr val="0C0C0C"/>
                </a:solidFill>
                <a:latin typeface="Calibri"/>
                <a:ea typeface="Calibri"/>
                <a:cs typeface="Calibri"/>
                <a:sym typeface="Calibri"/>
              </a:rPr>
              <a:t>No se permiten dulces ni bolsas grandes de patatas fritas/Takis. Una bolsa pequeña de tamaño individual está bien.</a:t>
            </a:r>
            <a:endParaRPr sz="1300">
              <a:solidFill>
                <a:srgbClr val="0C0C0C"/>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1300">
                <a:solidFill>
                  <a:srgbClr val="0C0C0C"/>
                </a:solidFill>
                <a:latin typeface="Calibri"/>
                <a:ea typeface="Calibri"/>
                <a:cs typeface="Calibri"/>
                <a:sym typeface="Calibri"/>
              </a:rPr>
              <a:t>Los estudiantes NO pueden compartir ninguna comida de casa. Muchos estudiantes tienen alergias a los alimentos,</a:t>
            </a:r>
            <a:endParaRPr sz="1300">
              <a:solidFill>
                <a:srgbClr val="0C0C0C"/>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1300">
                <a:solidFill>
                  <a:srgbClr val="0C0C0C"/>
                </a:solidFill>
                <a:latin typeface="Calibri"/>
                <a:ea typeface="Calibri"/>
                <a:cs typeface="Calibri"/>
                <a:sym typeface="Calibri"/>
              </a:rPr>
              <a:t>así que recuerde a su estudiante que no comparta la comida que trae de casa.</a:t>
            </a:r>
            <a:endParaRPr sz="1300">
              <a:solidFill>
                <a:srgbClr val="0C0C0C"/>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300">
              <a:solidFill>
                <a:srgbClr val="0C0C0C"/>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US" sz="1300">
                <a:solidFill>
                  <a:srgbClr val="FF3399"/>
                </a:solidFill>
                <a:latin typeface="Calibri"/>
                <a:ea typeface="Calibri"/>
                <a:cs typeface="Calibri"/>
                <a:sym typeface="Calibri"/>
              </a:rPr>
              <a:t>Tarea/Práctica:</a:t>
            </a:r>
            <a:endParaRPr b="1" sz="1300">
              <a:solidFill>
                <a:srgbClr val="FF3399"/>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1300">
                <a:solidFill>
                  <a:srgbClr val="0C0C0C"/>
                </a:solidFill>
                <a:latin typeface="Calibri"/>
                <a:ea typeface="Calibri"/>
                <a:cs typeface="Calibri"/>
                <a:sym typeface="Calibri"/>
              </a:rPr>
              <a:t>Tenga en cuenta que somos una escuela de tecnología individualizada y los estudiantes tendrán acceso a una computadora portátil personal en la escuela. Usaremos Canvas para la instrucción diaria, las tareas y los días de aprendizaje asincrónico (aprendizaje en casa).</a:t>
            </a:r>
            <a:endParaRPr sz="1300">
              <a:solidFill>
                <a:srgbClr val="0C0C0C"/>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300">
              <a:solidFill>
                <a:srgbClr val="0C0C0C"/>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1300">
                <a:solidFill>
                  <a:srgbClr val="0C0C0C"/>
                </a:solidFill>
                <a:latin typeface="Calibri"/>
                <a:ea typeface="Calibri"/>
                <a:cs typeface="Calibri"/>
                <a:sym typeface="Calibri"/>
              </a:rPr>
              <a:t>Los estudiantes tendrán una carpeta de tareas. Esto se enviará a casa según sea necesario con correspondencia importante o información sobre tareas/proyectos. Los estudiantes recibirán tarea regular. Publicaré un mensaje en Class Story en Class Do Jo para informarles que volverá a casa.</a:t>
            </a:r>
            <a:endParaRPr sz="1300">
              <a:solidFill>
                <a:srgbClr val="0C0C0C"/>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300">
              <a:solidFill>
                <a:srgbClr val="0C0C0C"/>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US" sz="1300">
                <a:solidFill>
                  <a:srgbClr val="FF3399"/>
                </a:solidFill>
                <a:latin typeface="Calibri"/>
                <a:ea typeface="Calibri"/>
                <a:cs typeface="Calibri"/>
                <a:sym typeface="Calibri"/>
              </a:rPr>
              <a:t>Carpetas de fluidez:</a:t>
            </a:r>
            <a:endParaRPr b="1" sz="1300">
              <a:solidFill>
                <a:srgbClr val="FF3399"/>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1300">
                <a:solidFill>
                  <a:srgbClr val="0C0C0C"/>
                </a:solidFill>
                <a:latin typeface="Calibri"/>
                <a:ea typeface="Calibri"/>
                <a:cs typeface="Calibri"/>
                <a:sym typeface="Calibri"/>
              </a:rPr>
              <a:t>Todos los estudiantes de la Escuela Primaria Blythe tendrán una Carpeta de Fluidez (morada/azul) para completar cada noche. Se espera que los padres escuchen a sus hijos leer y/o completar las preguntas que siguen todas las noches. Las iniciales de los padres cada noche verifican que esta tarea esté completa. Si no realiza las iniciales, su estudiante no recibirá crédito por la tarea. Cualquier cambio en esto se publicará en nuestra Historia de clase.</a:t>
            </a:r>
            <a:endParaRPr sz="1300">
              <a:solidFill>
                <a:srgbClr val="0C0C0C"/>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1" sz="1300">
              <a:solidFill>
                <a:srgbClr val="0C0C0C"/>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5"/>
          <p:cNvSpPr txBox="1"/>
          <p:nvPr/>
        </p:nvSpPr>
        <p:spPr>
          <a:xfrm>
            <a:off x="138600" y="180975"/>
            <a:ext cx="7342800" cy="9774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400"/>
              <a:buFont typeface="Arial"/>
              <a:buNone/>
            </a:pPr>
            <a:r>
              <a:rPr b="1" lang="en-US">
                <a:solidFill>
                  <a:srgbClr val="0070C0"/>
                </a:solidFill>
                <a:latin typeface="Calibri"/>
                <a:ea typeface="Calibri"/>
                <a:cs typeface="Calibri"/>
                <a:sym typeface="Calibri"/>
              </a:rPr>
              <a:t>Nuestros detalles del aula: página 2 de 3</a:t>
            </a:r>
            <a:br>
              <a:rPr b="0" i="0" lang="en-US" sz="1400" u="none" cap="none" strike="noStrike">
                <a:solidFill>
                  <a:schemeClr val="dk1"/>
                </a:solidFill>
                <a:latin typeface="Twentieth Century"/>
                <a:ea typeface="Twentieth Century"/>
                <a:cs typeface="Twentieth Century"/>
                <a:sym typeface="Twentieth Century"/>
              </a:rPr>
            </a:br>
            <a:endParaRPr b="0" i="0" sz="1400" u="none" cap="none" strike="noStrike">
              <a:solidFill>
                <a:schemeClr val="dk1"/>
              </a:solidFill>
              <a:latin typeface="Twentieth Century"/>
              <a:ea typeface="Twentieth Century"/>
              <a:cs typeface="Twentieth Century"/>
              <a:sym typeface="Twentieth Century"/>
            </a:endParaRPr>
          </a:p>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FF3399"/>
                </a:solidFill>
                <a:latin typeface="Calibri"/>
                <a:ea typeface="Calibri"/>
                <a:cs typeface="Calibri"/>
                <a:sym typeface="Calibri"/>
              </a:rPr>
              <a:t>Dress Code</a:t>
            </a:r>
            <a:endParaRPr b="0" i="0" sz="1400" u="none" cap="none" strike="noStrike">
              <a:solidFill>
                <a:srgbClr val="FF3399"/>
              </a:solidFill>
              <a:latin typeface="Twentieth Century"/>
              <a:ea typeface="Twentieth Century"/>
              <a:cs typeface="Twentieth Century"/>
              <a:sym typeface="Twentieth Century"/>
            </a:endParaRPr>
          </a:p>
          <a:p>
            <a:pPr indent="0" lvl="0" marL="0" marR="0" rtl="0" algn="l">
              <a:lnSpc>
                <a:spcPct val="100000"/>
              </a:lnSpc>
              <a:spcBef>
                <a:spcPts val="0"/>
              </a:spcBef>
              <a:spcAft>
                <a:spcPts val="0"/>
              </a:spcAft>
              <a:buClr>
                <a:srgbClr val="000000"/>
              </a:buClr>
              <a:buSzPts val="1400"/>
              <a:buFont typeface="Arial"/>
              <a:buNone/>
            </a:pPr>
            <a:r>
              <a:rPr b="1" lang="en-US" sz="1300">
                <a:solidFill>
                  <a:srgbClr val="FF0000"/>
                </a:solidFill>
                <a:latin typeface="Calibri"/>
                <a:ea typeface="Calibri"/>
                <a:cs typeface="Calibri"/>
                <a:sym typeface="Calibri"/>
              </a:rPr>
              <a:t>Consulte el Código de conducta estudiantil del condado de Richmond para obtener información específica sobre el código de vestimenta. Sólo algunos recordatorios rápidos:</a:t>
            </a:r>
            <a:endParaRPr b="1" sz="1300">
              <a:solidFill>
                <a:srgbClr val="FF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1">
              <a:solidFill>
                <a:srgbClr val="FF0000"/>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a:latin typeface="Calibri"/>
                <a:ea typeface="Calibri"/>
                <a:cs typeface="Calibri"/>
                <a:sym typeface="Calibri"/>
              </a:rPr>
              <a:t>1</a:t>
            </a:r>
            <a:r>
              <a:rPr lang="en-US" sz="1300">
                <a:latin typeface="Calibri"/>
                <a:ea typeface="Calibri"/>
                <a:cs typeface="Calibri"/>
                <a:sym typeface="Calibri"/>
              </a:rPr>
              <a:t>. </a:t>
            </a:r>
            <a:r>
              <a:rPr b="1" lang="en-US" sz="1300">
                <a:latin typeface="Calibri"/>
                <a:ea typeface="Calibri"/>
                <a:cs typeface="Calibri"/>
                <a:sym typeface="Calibri"/>
              </a:rPr>
              <a:t>NO mallas/jeggings: si su estudiante viene a la escuela con mallas y su blusa no llega a la mitad de los muslos, se le pedirá que le traiga un cambio de ropa. </a:t>
            </a:r>
            <a:r>
              <a:rPr lang="en-US" sz="1300">
                <a:latin typeface="Calibri"/>
                <a:ea typeface="Calibri"/>
                <a:cs typeface="Calibri"/>
                <a:sym typeface="Calibri"/>
              </a:rPr>
              <a:t>No se permiten blusas cortas con este tipo de pantalones.</a:t>
            </a:r>
            <a:endParaRPr sz="13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3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1300">
                <a:latin typeface="Calibri"/>
                <a:ea typeface="Calibri"/>
                <a:cs typeface="Calibri"/>
                <a:sym typeface="Calibri"/>
              </a:rPr>
              <a:t>2. Se requieren zapatos deportivos para los días que tenemos educación física y actividades al aire libre. Los Crocs deben tener la correa puesta y usada alrededor del talón (Modo deportivo ☺) en todo momento. No se permiten chanclas ni zapatos tipo pantuflas ni chanclas.</a:t>
            </a:r>
            <a:endParaRPr sz="13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3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1300">
                <a:latin typeface="Calibri"/>
                <a:ea typeface="Calibri"/>
                <a:cs typeface="Calibri"/>
                <a:sym typeface="Calibri"/>
              </a:rPr>
              <a:t>3. No se pueden usar sombreros en el edificio. Esto incluye el sombrero que se adjunta a una chaqueta tipo jersey o sudadera con capucha. Se permiten sombreros cuando se lleva a cabo una recaudación de fondos especial. Estos sombreros para recaudar fondos no son el sombrero/sudadera con capucha adjunto a una chaqueta.</a:t>
            </a:r>
            <a:endParaRPr sz="13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3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1300">
                <a:latin typeface="Calibri"/>
                <a:ea typeface="Calibri"/>
                <a:cs typeface="Calibri"/>
                <a:sym typeface="Calibri"/>
              </a:rPr>
              <a:t>4. No se permite el uso de camisetas sin mangas o con tirantes finos. Si es parte de un conjunto de vestir, se deberá llevar chaqueta. Las blusas de los estudiantes no deben mostrar la espalda ni el estómago y deben ajustarse adecuadamente a los hombros. Los pantalones cortos/faldas y los vestidos deben estar a 2 pulgadas de las rodillas del estudiante. La longitud hasta la mitad del muslo no es la longitud adecuada</a:t>
            </a:r>
            <a:endParaRPr sz="1300">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sz="13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1300">
                <a:solidFill>
                  <a:schemeClr val="dk1"/>
                </a:solidFill>
                <a:latin typeface="Twentieth Century"/>
                <a:ea typeface="Twentieth Century"/>
                <a:cs typeface="Twentieth Century"/>
                <a:sym typeface="Twentieth Century"/>
              </a:rPr>
              <a:t>5. Por favor etiquete las chaquetas, suéteres, sombreros y mochilas con el nombre de su estudiante. Terminamos con muchas prendas de vestir no identificadas cada semana.</a:t>
            </a:r>
            <a:endParaRPr sz="1300">
              <a:solidFill>
                <a:schemeClr val="dk1"/>
              </a:solidFill>
              <a:latin typeface="Twentieth Century"/>
              <a:ea typeface="Twentieth Century"/>
              <a:cs typeface="Twentieth Century"/>
              <a:sym typeface="Twentieth Century"/>
            </a:endParaRPr>
          </a:p>
          <a:p>
            <a:pPr indent="0" lvl="0" marL="0" rtl="0" algn="l">
              <a:spcBef>
                <a:spcPts val="0"/>
              </a:spcBef>
              <a:spcAft>
                <a:spcPts val="0"/>
              </a:spcAft>
              <a:buClr>
                <a:schemeClr val="dk1"/>
              </a:buClr>
              <a:buSzPts val="1100"/>
              <a:buFont typeface="Arial"/>
              <a:buNone/>
            </a:pPr>
            <a:r>
              <a:t/>
            </a:r>
            <a:endParaRPr sz="1300">
              <a:solidFill>
                <a:schemeClr val="dk1"/>
              </a:solidFill>
              <a:latin typeface="Twentieth Century"/>
              <a:ea typeface="Twentieth Century"/>
              <a:cs typeface="Twentieth Century"/>
              <a:sym typeface="Twentieth Century"/>
            </a:endParaRPr>
          </a:p>
          <a:p>
            <a:pPr indent="0" lvl="0" marL="0" rtl="0" algn="l">
              <a:spcBef>
                <a:spcPts val="0"/>
              </a:spcBef>
              <a:spcAft>
                <a:spcPts val="0"/>
              </a:spcAft>
              <a:buClr>
                <a:schemeClr val="dk1"/>
              </a:buClr>
              <a:buSzPts val="1100"/>
              <a:buFont typeface="Arial"/>
              <a:buNone/>
            </a:pPr>
            <a:r>
              <a:rPr b="1" lang="en-US" sz="1300">
                <a:solidFill>
                  <a:srgbClr val="FF3399"/>
                </a:solidFill>
                <a:latin typeface="Twentieth Century"/>
                <a:ea typeface="Twentieth Century"/>
                <a:cs typeface="Twentieth Century"/>
                <a:sym typeface="Twentieth Century"/>
              </a:rPr>
              <a:t>Tecnología:</a:t>
            </a:r>
            <a:endParaRPr b="1" sz="1300">
              <a:solidFill>
                <a:srgbClr val="FF3399"/>
              </a:solidFill>
              <a:latin typeface="Twentieth Century"/>
              <a:ea typeface="Twentieth Century"/>
              <a:cs typeface="Twentieth Century"/>
              <a:sym typeface="Twentieth Century"/>
            </a:endParaRPr>
          </a:p>
          <a:p>
            <a:pPr indent="0" lvl="0" marL="0" rtl="0" algn="l">
              <a:spcBef>
                <a:spcPts val="0"/>
              </a:spcBef>
              <a:spcAft>
                <a:spcPts val="0"/>
              </a:spcAft>
              <a:buClr>
                <a:schemeClr val="dk1"/>
              </a:buClr>
              <a:buSzPts val="1100"/>
              <a:buFont typeface="Arial"/>
              <a:buNone/>
            </a:pPr>
            <a:r>
              <a:rPr lang="en-US" sz="1300">
                <a:solidFill>
                  <a:schemeClr val="dk1"/>
                </a:solidFill>
                <a:latin typeface="Twentieth Century"/>
                <a:ea typeface="Twentieth Century"/>
                <a:cs typeface="Twentieth Century"/>
                <a:sym typeface="Twentieth Century"/>
              </a:rPr>
              <a:t>Los estudiantes recibirán una computadora portátil, un bloque de alimentación con cable adjunto y un segundo cable de alimentación. Se espera que los estudiantes cuiden los artículos. A los estudiantes se les cobra por dispositivos y piezas de tecnología perdidos o dañados. Cualquier multa deberá pagarse lo antes posible. Se puede adquirir un seguro para dispositivos. Consulte el folleto y las instrucciones en el paquete de registro para obtener más información. Los estudiantes NO se llevarán computadoras portátiles a casa a menos que se planifique un día asincrónico (Aprender en casa) o sea necesario para una tarea. Más adelante, los estudiantes podrán llevárselos a casa con regularidad. Si no desea que su estudiante se lleve las computadoras portátiles a casa, asegúrese de marcar la casilla correspondiente en el Acuerdo de préstamo. Los teléfonos y tabletas deben permanecer en casa. El condado de Richmond actualizó su política sobre telefonía celular (julio de 2024). Se enviará más información cuando esté disponible.  </a:t>
            </a:r>
            <a:r>
              <a:rPr b="1" lang="en-US" sz="1300">
                <a:solidFill>
                  <a:srgbClr val="FF0066"/>
                </a:solidFill>
                <a:latin typeface="Twentieth Century"/>
                <a:ea typeface="Twentieth Century"/>
                <a:cs typeface="Twentieth Century"/>
                <a:sym typeface="Twentieth Century"/>
              </a:rPr>
              <a:t>La escuela no es responsable de los dispositivos personales.</a:t>
            </a:r>
            <a:endParaRPr b="1" sz="1300">
              <a:solidFill>
                <a:srgbClr val="FF0066"/>
              </a:solidFill>
              <a:latin typeface="Twentieth Century"/>
              <a:ea typeface="Twentieth Century"/>
              <a:cs typeface="Twentieth Century"/>
              <a:sym typeface="Twentieth Century"/>
            </a:endParaRPr>
          </a:p>
          <a:p>
            <a:pPr indent="0" lvl="0" marL="0" marR="0" rtl="0" algn="l">
              <a:lnSpc>
                <a:spcPct val="100000"/>
              </a:lnSpc>
              <a:spcBef>
                <a:spcPts val="0"/>
              </a:spcBef>
              <a:spcAft>
                <a:spcPts val="0"/>
              </a:spcAft>
              <a:buClr>
                <a:schemeClr val="dk1"/>
              </a:buClr>
              <a:buSzPts val="1400"/>
              <a:buFont typeface="Arial"/>
              <a:buNone/>
            </a:pPr>
            <a:r>
              <a:t/>
            </a:r>
            <a:endParaRPr b="0" i="0" sz="1300" u="none" cap="none" strike="noStrike">
              <a:solidFill>
                <a:srgbClr val="000000"/>
              </a:solidFill>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1" lang="en-US" sz="1300">
                <a:solidFill>
                  <a:srgbClr val="FF3399"/>
                </a:solidFill>
                <a:latin typeface="Calibri"/>
                <a:ea typeface="Calibri"/>
                <a:cs typeface="Calibri"/>
                <a:sym typeface="Calibri"/>
              </a:rPr>
              <a:t>Baños:</a:t>
            </a:r>
            <a:endParaRPr b="1" sz="1300">
              <a:solidFill>
                <a:srgbClr val="FF3399"/>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1300">
                <a:solidFill>
                  <a:srgbClr val="0C0C0C"/>
                </a:solidFill>
                <a:latin typeface="Calibri"/>
                <a:ea typeface="Calibri"/>
                <a:cs typeface="Calibri"/>
                <a:sym typeface="Calibri"/>
              </a:rPr>
              <a:t>Tenemos el lujo de tener un baño al lado de nuestra habitación en el pasillo. A los estudiantes se les permitirá ir durante el salón principal, antes de la salida y en otros horarios programados. Si se ensucia, se le pedirá al estudiante que lo limpie para la siguiente persona. Por favor hable con su hijo sobre el uso apropiado del baño y el uso de materiales. Tenemos problemas con el uso y la descarga de demasiado papel higiénico a la vez y con los asientos y pisos que no se dejan secos. A todos nos encanta tener un baño limpio para usar.</a:t>
            </a:r>
            <a:endParaRPr sz="1300">
              <a:solidFill>
                <a:srgbClr val="0C0C0C"/>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US" sz="1300" u="none" cap="none" strike="noStrike">
                <a:solidFill>
                  <a:srgbClr val="000000"/>
                </a:solidFill>
                <a:latin typeface="Calibri"/>
                <a:ea typeface="Calibri"/>
                <a:cs typeface="Calibri"/>
                <a:sym typeface="Calibri"/>
              </a:rPr>
              <a:t> </a:t>
            </a:r>
            <a:endParaRPr b="0" i="0" sz="1300" u="none" cap="none" strike="noStrike">
              <a:solidFill>
                <a:schemeClr val="dk1"/>
              </a:solidFill>
              <a:latin typeface="Twentieth Century"/>
              <a:ea typeface="Twentieth Century"/>
              <a:cs typeface="Twentieth Century"/>
              <a:sym typeface="Twentieth Century"/>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g2e313c16d4f_0_4"/>
          <p:cNvSpPr txBox="1"/>
          <p:nvPr/>
        </p:nvSpPr>
        <p:spPr>
          <a:xfrm>
            <a:off x="137550" y="123825"/>
            <a:ext cx="7497300" cy="79425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400"/>
              <a:buFont typeface="Arial"/>
              <a:buNone/>
            </a:pPr>
            <a:r>
              <a:rPr b="1" lang="en-US">
                <a:solidFill>
                  <a:srgbClr val="0070C0"/>
                </a:solidFill>
                <a:latin typeface="Calibri"/>
                <a:ea typeface="Calibri"/>
                <a:cs typeface="Calibri"/>
                <a:sym typeface="Calibri"/>
              </a:rPr>
              <a:t>Nuestros detalles del aula: página 3 de 3</a:t>
            </a:r>
            <a:endParaRPr b="1" i="0" sz="1400" u="none" cap="none" strike="noStrike">
              <a:solidFill>
                <a:srgbClr val="FF3399"/>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US">
                <a:solidFill>
                  <a:srgbClr val="FF3399"/>
                </a:solidFill>
                <a:latin typeface="Calibri"/>
                <a:ea typeface="Calibri"/>
                <a:cs typeface="Calibri"/>
                <a:sym typeface="Calibri"/>
              </a:rPr>
              <a:t>Comunicaciones:</a:t>
            </a:r>
            <a:endParaRPr b="1">
              <a:solidFill>
                <a:srgbClr val="FF3399"/>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a:solidFill>
                  <a:srgbClr val="0C0C0C"/>
                </a:solidFill>
                <a:latin typeface="Calibri"/>
                <a:ea typeface="Calibri"/>
                <a:cs typeface="Calibri"/>
                <a:sym typeface="Calibri"/>
              </a:rPr>
              <a:t>Nuestra escuela utiliza Class Dojo para comunicaciones y notificaciones importantes. También tendré una página de clase en Class Dojo donde publicaré información importante para estudiantes y padres, así como enlaces a información valiosa. Consulte nuestra Historia de clase diariamente para mantenerse actualizado y no perderse eventos importantes. Usaré esta aplicación para comunicarme con miembros conectados a través de la opción de mensajería. Class Do Jo tiene la capacidad de traducir a otro idioma si es necesario. Asegúrese de haber descargado la aplicación Class Do Jo. Los estudiantes tienen inicios de sesión individuales para ellos y sus padres.</a:t>
            </a:r>
            <a:endParaRPr>
              <a:solidFill>
                <a:srgbClr val="0C0C0C"/>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a:solidFill>
                <a:srgbClr val="FF3399"/>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US">
                <a:solidFill>
                  <a:srgbClr val="FF3399"/>
                </a:solidFill>
                <a:latin typeface="Calibri"/>
                <a:ea typeface="Calibri"/>
                <a:cs typeface="Calibri"/>
                <a:sym typeface="Calibri"/>
              </a:rPr>
              <a:t>Conferencias de padres:</a:t>
            </a:r>
            <a:endParaRPr b="1">
              <a:solidFill>
                <a:srgbClr val="FF3399"/>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a:solidFill>
                  <a:srgbClr val="0C0C0C"/>
                </a:solidFill>
                <a:latin typeface="Calibri"/>
                <a:ea typeface="Calibri"/>
                <a:cs typeface="Calibri"/>
                <a:sym typeface="Calibri"/>
              </a:rPr>
              <a:t>Se requieren conferencias durante el primer semestre y en otros momentos del año. Usaré MicroSoft Teams. He descubierto que esto es más conveniente para que los padres se reúnan. Sin embargo, el presencial también es una opción si se programa. Enviaré un enlace para registrarse usando "Sign Up Genius". Las conferencias de padres también están disponibles en otros horarios, solo hágamelo saber. Se puede acceder a MS Teams a través del enlace que se le enviará por correo electrónico o mediante la aplicación. El programa funciona mejor si se descarga la aplicación, pero no es necesario.</a:t>
            </a:r>
            <a:endParaRPr>
              <a:solidFill>
                <a:srgbClr val="0C0C0C"/>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a:solidFill>
                <a:srgbClr val="FF3399"/>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US">
                <a:solidFill>
                  <a:srgbClr val="FF3399"/>
                </a:solidFill>
                <a:latin typeface="Calibri"/>
                <a:ea typeface="Calibri"/>
                <a:cs typeface="Calibri"/>
                <a:sym typeface="Calibri"/>
              </a:rPr>
              <a:t>Reuniones de Intervención del MTSS (RTI):</a:t>
            </a:r>
            <a:endParaRPr b="1">
              <a:solidFill>
                <a:srgbClr val="FF3399"/>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a:solidFill>
                  <a:srgbClr val="0C0C0C"/>
                </a:solidFill>
                <a:latin typeface="Calibri"/>
                <a:ea typeface="Calibri"/>
                <a:cs typeface="Calibri"/>
                <a:sym typeface="Calibri"/>
              </a:rPr>
              <a:t>Los estudiantes en el proceso MTSS (RTI) o que sean remitidos al equipo para intervención se reunirán periódicamente para discutir los datos y el progreso. Estos podrán realizarse virtualmente a través de Teams o en persona.</a:t>
            </a:r>
            <a:endParaRPr>
              <a:solidFill>
                <a:srgbClr val="0C0C0C"/>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a:solidFill>
                <a:srgbClr val="0C0C0C"/>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US">
                <a:solidFill>
                  <a:srgbClr val="FF3399"/>
                </a:solidFill>
                <a:latin typeface="Calibri"/>
                <a:ea typeface="Calibri"/>
                <a:cs typeface="Calibri"/>
                <a:sym typeface="Calibri"/>
              </a:rPr>
              <a:t>Ausencias:</a:t>
            </a:r>
            <a:endParaRPr b="1">
              <a:solidFill>
                <a:srgbClr val="FF3399"/>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a:solidFill>
                  <a:srgbClr val="0C0C0C"/>
                </a:solidFill>
                <a:latin typeface="Calibri"/>
                <a:ea typeface="Calibri"/>
                <a:cs typeface="Calibri"/>
                <a:sym typeface="Calibri"/>
              </a:rPr>
              <a:t>Si sus estudiantes no están en la escuela, envíenme un mensaje a Class Do Jo e infórmenme el motivo. Tomaré nota de ello. Sin embargo, se requiere una nota oficial de un médico/dentista o una nota escrita para </a:t>
            </a:r>
            <a:r>
              <a:rPr b="1" lang="en-US">
                <a:solidFill>
                  <a:srgbClr val="FF0000"/>
                </a:solidFill>
                <a:latin typeface="Calibri"/>
                <a:ea typeface="Calibri"/>
                <a:cs typeface="Calibri"/>
                <a:sym typeface="Calibri"/>
              </a:rPr>
              <a:t>TODAS</a:t>
            </a:r>
            <a:r>
              <a:rPr lang="en-US">
                <a:solidFill>
                  <a:srgbClr val="0C0C0C"/>
                </a:solidFill>
                <a:latin typeface="Calibri"/>
                <a:ea typeface="Calibri"/>
                <a:cs typeface="Calibri"/>
                <a:sym typeface="Calibri"/>
              </a:rPr>
              <a:t> las ausencias. Consulte la política de asistencia del condado para obtener más detalles.</a:t>
            </a:r>
            <a:endParaRPr>
              <a:solidFill>
                <a:srgbClr val="0C0C0C"/>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a:solidFill>
                <a:srgbClr val="0C0C0C"/>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US">
                <a:solidFill>
                  <a:srgbClr val="FF3399"/>
                </a:solidFill>
                <a:latin typeface="Calibri"/>
                <a:ea typeface="Calibri"/>
                <a:cs typeface="Calibri"/>
                <a:sym typeface="Calibri"/>
              </a:rPr>
              <a:t>Despido:</a:t>
            </a:r>
            <a:endParaRPr b="1">
              <a:solidFill>
                <a:srgbClr val="FF3399"/>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a:solidFill>
                  <a:srgbClr val="0C0C0C"/>
                </a:solidFill>
                <a:latin typeface="Calibri"/>
                <a:ea typeface="Calibri"/>
                <a:cs typeface="Calibri"/>
                <a:sym typeface="Calibri"/>
              </a:rPr>
              <a:t>Nuestra escuela comenzará la salida a las 3:10 pm. Todos los estudiantes que viajan en automóvil deben tener una etiqueta en el tablero en el lugar requerido. Ningún estudiante saldrá en una fila de pasajeros en automóvil sin mostrar esta etiqueta. Si una etiqueta no se muestra correctamente o se pierde o se extravía, la persona que recoge al estudiante debe ir a la oficina a recoger a su(s) estudiante(s).</a:t>
            </a:r>
            <a:endParaRPr>
              <a:solidFill>
                <a:srgbClr val="0C0C0C"/>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1">
              <a:solidFill>
                <a:srgbClr val="FF3399"/>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6"/>
          <p:cNvSpPr/>
          <p:nvPr/>
        </p:nvSpPr>
        <p:spPr>
          <a:xfrm>
            <a:off x="258225" y="-4475"/>
            <a:ext cx="7277100" cy="997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800"/>
              <a:buFont typeface="Arial"/>
              <a:buNone/>
            </a:pPr>
            <a:r>
              <a:rPr b="1" lang="en-US" sz="2400">
                <a:solidFill>
                  <a:srgbClr val="262626"/>
                </a:solidFill>
                <a:latin typeface="Twentieth Century"/>
                <a:ea typeface="Twentieth Century"/>
                <a:cs typeface="Twentieth Century"/>
                <a:sym typeface="Twentieth Century"/>
              </a:rPr>
              <a:t>Portal para padres de Infinite Campus página 1 de 3</a:t>
            </a:r>
            <a:endParaRPr b="1" sz="2400">
              <a:solidFill>
                <a:srgbClr val="262626"/>
              </a:solidFill>
              <a:latin typeface="Twentieth Century"/>
              <a:ea typeface="Twentieth Century"/>
              <a:cs typeface="Twentieth Century"/>
              <a:sym typeface="Twentieth Century"/>
            </a:endParaRPr>
          </a:p>
          <a:p>
            <a:pPr indent="0" lvl="0" marL="0" marR="0" rtl="0" algn="ctr">
              <a:lnSpc>
                <a:spcPct val="100000"/>
              </a:lnSpc>
              <a:spcBef>
                <a:spcPts val="0"/>
              </a:spcBef>
              <a:spcAft>
                <a:spcPts val="0"/>
              </a:spcAft>
              <a:buClr>
                <a:srgbClr val="000000"/>
              </a:buClr>
              <a:buSzPts val="2800"/>
              <a:buFont typeface="Arial"/>
              <a:buNone/>
            </a:pPr>
            <a:r>
              <a:t/>
            </a:r>
            <a:endParaRPr b="1" sz="2400">
              <a:solidFill>
                <a:srgbClr val="262626"/>
              </a:solidFill>
              <a:latin typeface="Twentieth Century"/>
              <a:ea typeface="Twentieth Century"/>
              <a:cs typeface="Twentieth Century"/>
              <a:sym typeface="Twentieth Century"/>
            </a:endParaRPr>
          </a:p>
          <a:p>
            <a:pPr indent="0" lvl="0" marL="0" rtl="0" algn="ctr">
              <a:spcBef>
                <a:spcPts val="0"/>
              </a:spcBef>
              <a:spcAft>
                <a:spcPts val="0"/>
              </a:spcAft>
              <a:buClr>
                <a:schemeClr val="dk1"/>
              </a:buClr>
              <a:buFont typeface="Arial"/>
              <a:buNone/>
            </a:pPr>
            <a:r>
              <a:rPr lang="en-US" u="sng">
                <a:solidFill>
                  <a:srgbClr val="FF0000"/>
                </a:solidFill>
                <a:latin typeface="Open Sans"/>
                <a:ea typeface="Open Sans"/>
                <a:cs typeface="Open Sans"/>
                <a:sym typeface="Open Sans"/>
                <a:hlinkClick r:id="rId3">
                  <a:extLst>
                    <a:ext uri="{A12FA001-AC4F-418D-AE19-62706E023703}">
                      <ahyp:hlinkClr val="tx"/>
                    </a:ext>
                  </a:extLst>
                </a:hlinkClick>
              </a:rPr>
              <a:t>Descripción general de la cuenta del portal para padres</a:t>
            </a:r>
            <a:endParaRPr>
              <a:solidFill>
                <a:schemeClr val="dk1"/>
              </a:solidFill>
            </a:endParaRPr>
          </a:p>
          <a:p>
            <a:pPr indent="-196850" lvl="0" marL="285750" rtl="0" algn="l">
              <a:spcBef>
                <a:spcPts val="0"/>
              </a:spcBef>
              <a:spcAft>
                <a:spcPts val="0"/>
              </a:spcAft>
              <a:buClr>
                <a:schemeClr val="dk1"/>
              </a:buClr>
              <a:buSzPts val="1400"/>
              <a:buFont typeface="Arial"/>
              <a:buNone/>
            </a:pPr>
            <a:r>
              <a:t/>
            </a:r>
            <a:endParaRPr u="sng">
              <a:solidFill>
                <a:srgbClr val="FF0000"/>
              </a:solidFill>
              <a:latin typeface="Open Sans"/>
              <a:ea typeface="Open Sans"/>
              <a:cs typeface="Open Sans"/>
              <a:sym typeface="Open Sans"/>
              <a:hlinkClick r:id="rId4">
                <a:extLst>
                  <a:ext uri="{A12FA001-AC4F-418D-AE19-62706E023703}">
                    <ahyp:hlinkClr val="tx"/>
                  </a:ext>
                </a:extLst>
              </a:hlinkClick>
            </a:endParaRPr>
          </a:p>
          <a:p>
            <a:pPr indent="-88900" lvl="0" marL="0" rtl="0" algn="l">
              <a:spcBef>
                <a:spcPts val="0"/>
              </a:spcBef>
              <a:spcAft>
                <a:spcPts val="0"/>
              </a:spcAft>
              <a:buClr>
                <a:srgbClr val="323232"/>
              </a:buClr>
              <a:buSzPts val="1400"/>
              <a:buChar char="•"/>
            </a:pPr>
            <a:r>
              <a:rPr lang="en-US" u="sng">
                <a:solidFill>
                  <a:srgbClr val="323232"/>
                </a:solidFill>
                <a:latin typeface="Open Sans"/>
                <a:ea typeface="Open Sans"/>
                <a:cs typeface="Open Sans"/>
                <a:sym typeface="Open Sans"/>
              </a:rPr>
              <a:t>El Portal para padres le permite </a:t>
            </a:r>
            <a:r>
              <a:rPr lang="en-US">
                <a:solidFill>
                  <a:srgbClr val="323232"/>
                </a:solidFill>
                <a:latin typeface="Open Sans"/>
                <a:ea typeface="Open Sans"/>
                <a:cs typeface="Open Sans"/>
                <a:sym typeface="Open Sans"/>
              </a:rPr>
              <a:t>registrar a su hijo en la escuela y actualizar su información de contacto, así como revisar el horario, la asistencia y la boleta de calificaciones de su hijo. Los padres y tutores pueden compartir una cuenta o tener cada uno su propia cuenta.</a:t>
            </a:r>
            <a:endParaRPr>
              <a:solidFill>
                <a:schemeClr val="dk1"/>
              </a:solidFill>
            </a:endParaRPr>
          </a:p>
          <a:p>
            <a:pPr indent="-88900" lvl="0" marL="0" rtl="0" algn="l">
              <a:spcBef>
                <a:spcPts val="0"/>
              </a:spcBef>
              <a:spcAft>
                <a:spcPts val="0"/>
              </a:spcAft>
              <a:buClr>
                <a:srgbClr val="323232"/>
              </a:buClr>
              <a:buSzPts val="1400"/>
              <a:buChar char="•"/>
            </a:pPr>
            <a:r>
              <a:rPr lang="en-US" u="sng">
                <a:solidFill>
                  <a:srgbClr val="323232"/>
                </a:solidFill>
                <a:latin typeface="Open Sans"/>
                <a:ea typeface="Open Sans"/>
                <a:cs typeface="Open Sans"/>
                <a:sym typeface="Open Sans"/>
              </a:rPr>
              <a:t>Acceder al Portal de Padres</a:t>
            </a:r>
            <a:endParaRPr>
              <a:solidFill>
                <a:schemeClr val="dk1"/>
              </a:solidFill>
            </a:endParaRPr>
          </a:p>
          <a:p>
            <a:pPr indent="-88900" lvl="0" marL="0" rtl="0" algn="l">
              <a:spcBef>
                <a:spcPts val="0"/>
              </a:spcBef>
              <a:spcAft>
                <a:spcPts val="0"/>
              </a:spcAft>
              <a:buClr>
                <a:srgbClr val="323232"/>
              </a:buClr>
              <a:buSzPts val="1400"/>
              <a:buChar char="•"/>
            </a:pPr>
            <a:r>
              <a:rPr lang="en-US">
                <a:solidFill>
                  <a:srgbClr val="323232"/>
                </a:solidFill>
                <a:latin typeface="Open Sans"/>
                <a:ea typeface="Open Sans"/>
                <a:cs typeface="Open Sans"/>
                <a:sym typeface="Open Sans"/>
              </a:rPr>
              <a:t>El Portal para Padres (consulte la dirección web a continuación) está disponible para los padres y tutores autorizados de los estudiantes del Sistema Escolar del Condado de Richmond</a:t>
            </a:r>
            <a:endParaRPr>
              <a:solidFill>
                <a:schemeClr val="dk1"/>
              </a:solidFill>
            </a:endParaRPr>
          </a:p>
          <a:p>
            <a:pPr indent="-88900" lvl="0" marL="0" rtl="0" algn="l">
              <a:spcBef>
                <a:spcPts val="0"/>
              </a:spcBef>
              <a:spcAft>
                <a:spcPts val="0"/>
              </a:spcAft>
              <a:buClr>
                <a:srgbClr val="00B050"/>
              </a:buClr>
              <a:buSzPts val="1400"/>
              <a:buChar char="•"/>
            </a:pPr>
            <a:r>
              <a:rPr lang="en-US">
                <a:solidFill>
                  <a:srgbClr val="00B050"/>
                </a:solidFill>
                <a:latin typeface="Open Sans"/>
                <a:ea typeface="Open Sans"/>
                <a:cs typeface="Open Sans"/>
                <a:sym typeface="Open Sans"/>
              </a:rPr>
              <a:t>                       </a:t>
            </a:r>
            <a:r>
              <a:rPr lang="en-US" u="sng">
                <a:solidFill>
                  <a:srgbClr val="00B050"/>
                </a:solidFill>
                <a:latin typeface="Open Sans"/>
                <a:ea typeface="Open Sans"/>
                <a:cs typeface="Open Sans"/>
                <a:sym typeface="Open Sans"/>
                <a:hlinkClick r:id="rId5">
                  <a:extLst>
                    <a:ext uri="{A12FA001-AC4F-418D-AE19-62706E023703}">
                      <ahyp:hlinkClr val="tx"/>
                    </a:ext>
                  </a:extLst>
                </a:hlinkClick>
              </a:rPr>
              <a:t>https://campus.rcss-k12.org/campus/portal/richmond.jsp</a:t>
            </a:r>
            <a:endParaRPr>
              <a:solidFill>
                <a:srgbClr val="00B050"/>
              </a:solidFill>
              <a:latin typeface="Open Sans"/>
              <a:ea typeface="Open Sans"/>
              <a:cs typeface="Open Sans"/>
              <a:sym typeface="Open Sans"/>
            </a:endParaRPr>
          </a:p>
          <a:p>
            <a:pPr indent="0" lvl="0" marL="0" rtl="0" algn="l">
              <a:spcBef>
                <a:spcPts val="0"/>
              </a:spcBef>
              <a:spcAft>
                <a:spcPts val="0"/>
              </a:spcAft>
              <a:buClr>
                <a:schemeClr val="dk1"/>
              </a:buClr>
              <a:buFont typeface="Arial"/>
              <a:buNone/>
            </a:pPr>
            <a:r>
              <a:t/>
            </a:r>
            <a:endParaRPr>
              <a:solidFill>
                <a:srgbClr val="323232"/>
              </a:solidFill>
              <a:latin typeface="Open Sans"/>
              <a:ea typeface="Open Sans"/>
              <a:cs typeface="Open Sans"/>
              <a:sym typeface="Open Sans"/>
            </a:endParaRPr>
          </a:p>
          <a:p>
            <a:pPr indent="-88900" lvl="0" marL="0" rtl="0" algn="l">
              <a:spcBef>
                <a:spcPts val="0"/>
              </a:spcBef>
              <a:spcAft>
                <a:spcPts val="0"/>
              </a:spcAft>
              <a:buClr>
                <a:srgbClr val="323232"/>
              </a:buClr>
              <a:buSzPts val="1400"/>
              <a:buChar char="•"/>
            </a:pPr>
            <a:r>
              <a:rPr lang="en-US" u="sng">
                <a:solidFill>
                  <a:srgbClr val="323232"/>
                </a:solidFill>
                <a:latin typeface="Open Sans"/>
                <a:ea typeface="Open Sans"/>
                <a:cs typeface="Open Sans"/>
                <a:sym typeface="Open Sans"/>
              </a:rPr>
              <a:t>¿No puede acceder a su cuenta del Portal de Padres?</a:t>
            </a:r>
            <a:endParaRPr>
              <a:solidFill>
                <a:schemeClr val="dk1"/>
              </a:solidFill>
            </a:endParaRPr>
          </a:p>
          <a:p>
            <a:pPr indent="-88900" lvl="0" marL="0" rtl="0" algn="l">
              <a:spcBef>
                <a:spcPts val="0"/>
              </a:spcBef>
              <a:spcAft>
                <a:spcPts val="0"/>
              </a:spcAft>
              <a:buClr>
                <a:srgbClr val="323232"/>
              </a:buClr>
              <a:buSzPts val="1400"/>
              <a:buChar char="•"/>
            </a:pPr>
            <a:r>
              <a:rPr lang="en-US">
                <a:solidFill>
                  <a:srgbClr val="323232"/>
                </a:solidFill>
                <a:latin typeface="Open Sans"/>
                <a:ea typeface="Open Sans"/>
                <a:cs typeface="Open Sans"/>
                <a:sym typeface="Open Sans"/>
              </a:rPr>
              <a:t>1. Haga clic en ¿Olvidó su contraseña/nombre de usuario?</a:t>
            </a:r>
            <a:endParaRPr>
              <a:solidFill>
                <a:schemeClr val="dk1"/>
              </a:solidFill>
            </a:endParaRPr>
          </a:p>
          <a:p>
            <a:pPr indent="-88900" lvl="0" marL="0" rtl="0" algn="l">
              <a:spcBef>
                <a:spcPts val="0"/>
              </a:spcBef>
              <a:spcAft>
                <a:spcPts val="0"/>
              </a:spcAft>
              <a:buClr>
                <a:srgbClr val="323232"/>
              </a:buClr>
              <a:buSzPts val="1400"/>
              <a:buChar char="•"/>
            </a:pPr>
            <a:r>
              <a:rPr lang="en-US">
                <a:solidFill>
                  <a:srgbClr val="323232"/>
                </a:solidFill>
                <a:latin typeface="Open Sans"/>
                <a:ea typeface="Open Sans"/>
                <a:cs typeface="Open Sans"/>
                <a:sym typeface="Open Sans"/>
              </a:rPr>
              <a:t>2. Sigue las instrucciones del correo electrónico que recibas para actualizar tu nombre de usuario o</a:t>
            </a:r>
            <a:endParaRPr>
              <a:solidFill>
                <a:schemeClr val="dk1"/>
              </a:solidFill>
            </a:endParaRPr>
          </a:p>
          <a:p>
            <a:pPr indent="-88900" lvl="0" marL="0" rtl="0" algn="l">
              <a:spcBef>
                <a:spcPts val="0"/>
              </a:spcBef>
              <a:spcAft>
                <a:spcPts val="0"/>
              </a:spcAft>
              <a:buClr>
                <a:srgbClr val="323232"/>
              </a:buClr>
              <a:buSzPts val="1400"/>
              <a:buChar char="•"/>
            </a:pPr>
            <a:r>
              <a:rPr lang="en-US">
                <a:solidFill>
                  <a:srgbClr val="323232"/>
                </a:solidFill>
                <a:latin typeface="Open Sans"/>
                <a:ea typeface="Open Sans"/>
                <a:cs typeface="Open Sans"/>
                <a:sym typeface="Open Sans"/>
              </a:rPr>
              <a:t>      contraseña</a:t>
            </a:r>
            <a:endParaRPr>
              <a:solidFill>
                <a:schemeClr val="dk1"/>
              </a:solidFill>
            </a:endParaRPr>
          </a:p>
          <a:p>
            <a:pPr indent="-88900" lvl="0" marL="0" rtl="0" algn="l">
              <a:spcBef>
                <a:spcPts val="0"/>
              </a:spcBef>
              <a:spcAft>
                <a:spcPts val="0"/>
              </a:spcAft>
              <a:buClr>
                <a:srgbClr val="323232"/>
              </a:buClr>
              <a:buSzPts val="1400"/>
              <a:buChar char="•"/>
            </a:pPr>
            <a:r>
              <a:rPr lang="en-US">
                <a:solidFill>
                  <a:srgbClr val="323232"/>
                </a:solidFill>
                <a:latin typeface="Open Sans"/>
                <a:ea typeface="Open Sans"/>
                <a:cs typeface="Open Sans"/>
                <a:sym typeface="Open Sans"/>
              </a:rPr>
              <a:t>Si no recibió un correo electrónico, comuníquese con el encargado de datos/registrador de la escuela de su hijo para acceder a su cuenta</a:t>
            </a:r>
            <a:endParaRPr>
              <a:solidFill>
                <a:schemeClr val="dk1"/>
              </a:solidFill>
            </a:endParaRPr>
          </a:p>
          <a:p>
            <a:pPr indent="0" lvl="0" marL="0" rtl="0" algn="l">
              <a:spcBef>
                <a:spcPts val="0"/>
              </a:spcBef>
              <a:spcAft>
                <a:spcPts val="0"/>
              </a:spcAft>
              <a:buClr>
                <a:schemeClr val="dk1"/>
              </a:buClr>
              <a:buSzPts val="1400"/>
              <a:buFont typeface="Arial"/>
              <a:buNone/>
            </a:pPr>
            <a:r>
              <a:t/>
            </a:r>
            <a:endParaRPr>
              <a:solidFill>
                <a:srgbClr val="323232"/>
              </a:solidFill>
              <a:latin typeface="Open Sans"/>
              <a:ea typeface="Open Sans"/>
              <a:cs typeface="Open Sans"/>
              <a:sym typeface="Open Sans"/>
            </a:endParaRPr>
          </a:p>
          <a:p>
            <a:pPr indent="-88900" lvl="0" marL="0" rtl="0" algn="l">
              <a:spcBef>
                <a:spcPts val="0"/>
              </a:spcBef>
              <a:spcAft>
                <a:spcPts val="0"/>
              </a:spcAft>
              <a:buClr>
                <a:srgbClr val="323232"/>
              </a:buClr>
              <a:buSzPts val="1400"/>
              <a:buChar char="•"/>
            </a:pPr>
            <a:r>
              <a:rPr lang="en-US" u="sng">
                <a:solidFill>
                  <a:srgbClr val="323232"/>
                </a:solidFill>
                <a:latin typeface="Open Sans"/>
                <a:ea typeface="Open Sans"/>
                <a:cs typeface="Open Sans"/>
                <a:sym typeface="Open Sans"/>
              </a:rPr>
              <a:t>Busque su clave de activación</a:t>
            </a:r>
            <a:endParaRPr u="sng">
              <a:solidFill>
                <a:srgbClr val="323232"/>
              </a:solidFill>
              <a:latin typeface="Open Sans"/>
              <a:ea typeface="Open Sans"/>
              <a:cs typeface="Open Sans"/>
              <a:sym typeface="Open Sans"/>
            </a:endParaRPr>
          </a:p>
          <a:p>
            <a:pPr indent="-88900" lvl="0" marL="0" rtl="0" algn="l">
              <a:spcBef>
                <a:spcPts val="0"/>
              </a:spcBef>
              <a:spcAft>
                <a:spcPts val="0"/>
              </a:spcAft>
              <a:buClr>
                <a:srgbClr val="323232"/>
              </a:buClr>
              <a:buSzPts val="1400"/>
              <a:buChar char="•"/>
            </a:pPr>
            <a:r>
              <a:rPr lang="en-US">
                <a:solidFill>
                  <a:srgbClr val="323232"/>
                </a:solidFill>
                <a:latin typeface="Open Sans"/>
                <a:ea typeface="Open Sans"/>
                <a:cs typeface="Open Sans"/>
                <a:sym typeface="Open Sans"/>
              </a:rPr>
              <a:t>Se requiere una clave de activación al crear una nueva cuenta del Portal para padres . Si ya ha creado una cuenta del Portal para padres, no necesitará completar este paso nuevamente.</a:t>
            </a:r>
            <a:endParaRPr>
              <a:solidFill>
                <a:schemeClr val="dk1"/>
              </a:solidFill>
            </a:endParaRPr>
          </a:p>
          <a:p>
            <a:pPr indent="-88900" lvl="0" marL="0" rtl="0" algn="l">
              <a:spcBef>
                <a:spcPts val="0"/>
              </a:spcBef>
              <a:spcAft>
                <a:spcPts val="0"/>
              </a:spcAft>
              <a:buClr>
                <a:srgbClr val="323232"/>
              </a:buClr>
              <a:buSzPts val="1400"/>
              <a:buChar char="•"/>
            </a:pPr>
            <a:r>
              <a:rPr lang="en-US">
                <a:solidFill>
                  <a:srgbClr val="323232"/>
                </a:solidFill>
                <a:latin typeface="Open Sans"/>
                <a:ea typeface="Open Sans"/>
                <a:cs typeface="Open Sans"/>
                <a:sym typeface="Open Sans"/>
              </a:rPr>
              <a:t>Si tiene problemas para ingresar el Número de Seguro Social de su hijo, comuníquese con el Secretario/Registrador de datos de la escuela de su hijo.</a:t>
            </a:r>
            <a:endParaRPr>
              <a:solidFill>
                <a:schemeClr val="dk1"/>
              </a:solidFill>
            </a:endParaRPr>
          </a:p>
          <a:p>
            <a:pPr indent="-88900" lvl="0" marL="0" rtl="0" algn="l">
              <a:spcBef>
                <a:spcPts val="0"/>
              </a:spcBef>
              <a:spcAft>
                <a:spcPts val="0"/>
              </a:spcAft>
              <a:buClr>
                <a:srgbClr val="323232"/>
              </a:buClr>
              <a:buSzPts val="1400"/>
              <a:buChar char="•"/>
            </a:pPr>
            <a:r>
              <a:rPr lang="en-US">
                <a:solidFill>
                  <a:srgbClr val="323232"/>
                </a:solidFill>
                <a:latin typeface="Open Sans"/>
                <a:ea typeface="Open Sans"/>
                <a:cs typeface="Open Sans"/>
                <a:sym typeface="Open Sans"/>
              </a:rPr>
              <a:t>Para buscar su Clave de Activación del Portal para Padres</a:t>
            </a:r>
            <a:endParaRPr>
              <a:solidFill>
                <a:schemeClr val="dk1"/>
              </a:solidFill>
            </a:endParaRPr>
          </a:p>
          <a:p>
            <a:pPr indent="-88900" lvl="0" marL="0" rtl="0" algn="l">
              <a:spcBef>
                <a:spcPts val="0"/>
              </a:spcBef>
              <a:spcAft>
                <a:spcPts val="0"/>
              </a:spcAft>
              <a:buClr>
                <a:srgbClr val="323232"/>
              </a:buClr>
              <a:buSzPts val="1400"/>
              <a:buChar char="•"/>
            </a:pPr>
            <a:r>
              <a:rPr lang="en-US">
                <a:solidFill>
                  <a:srgbClr val="323232"/>
                </a:solidFill>
                <a:latin typeface="Open Sans"/>
                <a:ea typeface="Open Sans"/>
                <a:cs typeface="Open Sans"/>
                <a:sym typeface="Open Sans"/>
              </a:rPr>
              <a:t>Visite la clave de activación del portal para padres (consulte la dirección web a continuación)</a:t>
            </a:r>
            <a:endParaRPr>
              <a:solidFill>
                <a:schemeClr val="dk1"/>
              </a:solidFill>
            </a:endParaRPr>
          </a:p>
          <a:p>
            <a:pPr indent="-88900" lvl="0" marL="0" rtl="0" algn="l">
              <a:spcBef>
                <a:spcPts val="0"/>
              </a:spcBef>
              <a:spcAft>
                <a:spcPts val="0"/>
              </a:spcAft>
              <a:buClr>
                <a:srgbClr val="323232"/>
              </a:buClr>
              <a:buSzPts val="1400"/>
              <a:buChar char="•"/>
            </a:pPr>
            <a:r>
              <a:rPr lang="en-US">
                <a:solidFill>
                  <a:srgbClr val="323232"/>
                </a:solidFill>
                <a:latin typeface="Open Sans"/>
                <a:ea typeface="Open Sans"/>
                <a:cs typeface="Open Sans"/>
                <a:sym typeface="Open Sans"/>
              </a:rPr>
              <a:t>      </a:t>
            </a:r>
            <a:r>
              <a:rPr lang="en-US" u="sng">
                <a:solidFill>
                  <a:srgbClr val="00B050"/>
                </a:solidFill>
                <a:latin typeface="Open Sans"/>
                <a:ea typeface="Open Sans"/>
                <a:cs typeface="Open Sans"/>
                <a:sym typeface="Open Sans"/>
                <a:hlinkClick r:id="rId6">
                  <a:extLst>
                    <a:ext uri="{A12FA001-AC4F-418D-AE19-62706E023703}">
                      <ahyp:hlinkClr val="tx"/>
                    </a:ext>
                  </a:extLst>
                </a:hlinkClick>
              </a:rPr>
              <a:t>https://campus.rcssk12.org/campus/K12_Custom/cParent/index.jsp?appName=richmond</a:t>
            </a:r>
            <a:endParaRPr>
              <a:solidFill>
                <a:srgbClr val="00B050"/>
              </a:solidFill>
              <a:latin typeface="Open Sans"/>
              <a:ea typeface="Open Sans"/>
              <a:cs typeface="Open Sans"/>
              <a:sym typeface="Open Sans"/>
            </a:endParaRPr>
          </a:p>
          <a:p>
            <a:pPr indent="0" lvl="0" marL="0" rtl="0" algn="l">
              <a:spcBef>
                <a:spcPts val="0"/>
              </a:spcBef>
              <a:spcAft>
                <a:spcPts val="0"/>
              </a:spcAft>
              <a:buClr>
                <a:schemeClr val="dk1"/>
              </a:buClr>
              <a:buSzPts val="1400"/>
              <a:buFont typeface="Arial"/>
              <a:buNone/>
            </a:pPr>
            <a:r>
              <a:t/>
            </a:r>
            <a:endParaRPr>
              <a:solidFill>
                <a:srgbClr val="323232"/>
              </a:solidFill>
              <a:latin typeface="Open Sans"/>
              <a:ea typeface="Open Sans"/>
              <a:cs typeface="Open Sans"/>
              <a:sym typeface="Open Sans"/>
            </a:endParaRPr>
          </a:p>
          <a:p>
            <a:pPr indent="-88900" lvl="0" marL="0" rtl="0" algn="l">
              <a:spcBef>
                <a:spcPts val="0"/>
              </a:spcBef>
              <a:spcAft>
                <a:spcPts val="0"/>
              </a:spcAft>
              <a:buClr>
                <a:srgbClr val="323232"/>
              </a:buClr>
              <a:buSzPts val="1400"/>
              <a:buChar char="•"/>
            </a:pPr>
            <a:r>
              <a:rPr lang="en-US">
                <a:solidFill>
                  <a:srgbClr val="323232"/>
                </a:solidFill>
                <a:latin typeface="Open Sans"/>
                <a:ea typeface="Open Sans"/>
                <a:cs typeface="Open Sans"/>
                <a:sym typeface="Open Sans"/>
              </a:rPr>
              <a:t>Ingrese los últimos 4 dígitos del Número de Seguro Social de su estudiante</a:t>
            </a:r>
            <a:endParaRPr>
              <a:solidFill>
                <a:schemeClr val="dk1"/>
              </a:solidFill>
            </a:endParaRPr>
          </a:p>
          <a:p>
            <a:pPr indent="-88900" lvl="0" marL="0" rtl="0" algn="l">
              <a:spcBef>
                <a:spcPts val="0"/>
              </a:spcBef>
              <a:spcAft>
                <a:spcPts val="0"/>
              </a:spcAft>
              <a:buClr>
                <a:srgbClr val="323232"/>
              </a:buClr>
              <a:buSzPts val="1400"/>
              <a:buChar char="•"/>
            </a:pPr>
            <a:r>
              <a:rPr lang="en-US">
                <a:solidFill>
                  <a:srgbClr val="323232"/>
                </a:solidFill>
                <a:latin typeface="Open Sans"/>
                <a:ea typeface="Open Sans"/>
                <a:cs typeface="Open Sans"/>
                <a:sym typeface="Open Sans"/>
              </a:rPr>
              <a:t>Haga clic en Enviar</a:t>
            </a:r>
            <a:endParaRPr>
              <a:solidFill>
                <a:schemeClr val="dk1"/>
              </a:solidFill>
            </a:endParaRPr>
          </a:p>
          <a:p>
            <a:pPr indent="-88900" lvl="0" marL="0" rtl="0" algn="l">
              <a:spcBef>
                <a:spcPts val="0"/>
              </a:spcBef>
              <a:spcAft>
                <a:spcPts val="0"/>
              </a:spcAft>
              <a:buClr>
                <a:srgbClr val="323232"/>
              </a:buClr>
              <a:buSzPts val="1400"/>
              <a:buChar char="•"/>
            </a:pPr>
            <a:r>
              <a:rPr lang="en-US">
                <a:solidFill>
                  <a:srgbClr val="323232"/>
                </a:solidFill>
                <a:latin typeface="Open Sans"/>
                <a:ea typeface="Open Sans"/>
                <a:cs typeface="Open Sans"/>
                <a:sym typeface="Open Sans"/>
              </a:rPr>
              <a:t>Imprima, copie o anote el código alfanumérico que sigue al GUID</a:t>
            </a:r>
            <a:endParaRPr>
              <a:solidFill>
                <a:srgbClr val="323232"/>
              </a:solidFill>
              <a:latin typeface="Open Sans"/>
              <a:ea typeface="Open Sans"/>
              <a:cs typeface="Open Sans"/>
              <a:sym typeface="Open Sans"/>
            </a:endParaRPr>
          </a:p>
          <a:p>
            <a:pPr indent="0" lvl="0" marL="0" rtl="0" algn="l">
              <a:spcBef>
                <a:spcPts val="0"/>
              </a:spcBef>
              <a:spcAft>
                <a:spcPts val="0"/>
              </a:spcAft>
              <a:buClr>
                <a:schemeClr val="dk1"/>
              </a:buClr>
              <a:buFont typeface="Arial"/>
              <a:buNone/>
            </a:pPr>
            <a:r>
              <a:t/>
            </a:r>
            <a:endParaRPr sz="1800">
              <a:solidFill>
                <a:schemeClr val="dk1"/>
              </a:solidFill>
              <a:latin typeface="Twentieth Century"/>
              <a:ea typeface="Twentieth Century"/>
              <a:cs typeface="Twentieth Century"/>
              <a:sym typeface="Twentieth Century"/>
            </a:endParaRPr>
          </a:p>
          <a:p>
            <a:pPr indent="0" lvl="0" marL="0" rtl="0" algn="l">
              <a:spcBef>
                <a:spcPts val="0"/>
              </a:spcBef>
              <a:spcAft>
                <a:spcPts val="0"/>
              </a:spcAft>
              <a:buClr>
                <a:schemeClr val="dk1"/>
              </a:buClr>
              <a:buFont typeface="Arial"/>
              <a:buNone/>
            </a:pPr>
            <a:r>
              <a:rPr lang="en-US" sz="1800" u="sng">
                <a:solidFill>
                  <a:schemeClr val="dk1"/>
                </a:solidFill>
                <a:latin typeface="Twentieth Century"/>
                <a:ea typeface="Twentieth Century"/>
                <a:cs typeface="Twentieth Century"/>
                <a:sym typeface="Twentieth Century"/>
              </a:rPr>
              <a:t>Crea una cuenta nueva</a:t>
            </a:r>
            <a:endParaRPr>
              <a:solidFill>
                <a:schemeClr val="dk1"/>
              </a:solidFill>
            </a:endParaRPr>
          </a:p>
          <a:p>
            <a:pPr indent="0" lvl="0" marL="0" rtl="0" algn="l">
              <a:spcBef>
                <a:spcPts val="0"/>
              </a:spcBef>
              <a:spcAft>
                <a:spcPts val="0"/>
              </a:spcAft>
              <a:buClr>
                <a:schemeClr val="dk1"/>
              </a:buClr>
              <a:buFont typeface="Arial"/>
              <a:buNone/>
            </a:pPr>
            <a:r>
              <a:rPr lang="en-US" sz="1700">
                <a:solidFill>
                  <a:schemeClr val="dk1"/>
                </a:solidFill>
                <a:latin typeface="Twentieth Century"/>
                <a:ea typeface="Twentieth Century"/>
                <a:cs typeface="Twentieth Century"/>
                <a:sym typeface="Twentieth Century"/>
              </a:rPr>
              <a:t>Siga los pasos a continuación y complete todas las páginas para crear una cuenta del Portal para padres.</a:t>
            </a:r>
            <a:endParaRPr sz="1700">
              <a:solidFill>
                <a:schemeClr val="dk1"/>
              </a:solidFill>
              <a:latin typeface="Twentieth Century"/>
              <a:ea typeface="Twentieth Century"/>
              <a:cs typeface="Twentieth Century"/>
              <a:sym typeface="Twentieth Century"/>
            </a:endParaRPr>
          </a:p>
          <a:p>
            <a:pPr indent="0" lvl="0" marL="0" marR="0" rtl="0" algn="ctr">
              <a:lnSpc>
                <a:spcPct val="100000"/>
              </a:lnSpc>
              <a:spcBef>
                <a:spcPts val="0"/>
              </a:spcBef>
              <a:spcAft>
                <a:spcPts val="0"/>
              </a:spcAft>
              <a:buClr>
                <a:srgbClr val="000000"/>
              </a:buClr>
              <a:buSzPts val="2800"/>
              <a:buFont typeface="Arial"/>
              <a:buNone/>
            </a:pPr>
            <a:r>
              <a:t/>
            </a:r>
            <a:endParaRPr b="1" sz="2400">
              <a:solidFill>
                <a:srgbClr val="262626"/>
              </a:solidFill>
              <a:latin typeface="Twentieth Century"/>
              <a:ea typeface="Twentieth Century"/>
              <a:cs typeface="Twentieth Century"/>
              <a:sym typeface="Twentieth Century"/>
            </a:endParaRPr>
          </a:p>
        </p:txBody>
      </p:sp>
      <p:sp>
        <p:nvSpPr>
          <p:cNvPr id="142" name="Google Shape;142;p6"/>
          <p:cNvSpPr txBox="1"/>
          <p:nvPr/>
        </p:nvSpPr>
        <p:spPr>
          <a:xfrm>
            <a:off x="311727" y="518755"/>
            <a:ext cx="7149000" cy="369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Twentieth Century"/>
              <a:ea typeface="Twentieth Century"/>
              <a:cs typeface="Twentieth Century"/>
              <a:sym typeface="Twentieth Century"/>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7"/>
          <p:cNvSpPr txBox="1"/>
          <p:nvPr/>
        </p:nvSpPr>
        <p:spPr>
          <a:xfrm>
            <a:off x="166255" y="244825"/>
            <a:ext cx="7329000" cy="72651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1" lang="en-US" sz="1800">
                <a:solidFill>
                  <a:srgbClr val="262626"/>
                </a:solidFill>
                <a:latin typeface="Twentieth Century"/>
                <a:ea typeface="Twentieth Century"/>
                <a:cs typeface="Twentieth Century"/>
                <a:sym typeface="Twentieth Century"/>
              </a:rPr>
              <a:t>Portal para padres de Infinite Campus Página 2 de 3</a:t>
            </a:r>
            <a:endParaRPr b="1" sz="1800">
              <a:solidFill>
                <a:srgbClr val="262626"/>
              </a:solidFill>
              <a:latin typeface="Twentieth Century"/>
              <a:ea typeface="Twentieth Century"/>
              <a:cs typeface="Twentieth Century"/>
              <a:sym typeface="Twentieth Century"/>
            </a:endParaRPr>
          </a:p>
          <a:p>
            <a:pPr indent="0" lvl="0" marL="0" marR="0" rtl="0" algn="ctr">
              <a:lnSpc>
                <a:spcPct val="100000"/>
              </a:lnSpc>
              <a:spcBef>
                <a:spcPts val="0"/>
              </a:spcBef>
              <a:spcAft>
                <a:spcPts val="0"/>
              </a:spcAft>
              <a:buClr>
                <a:srgbClr val="000000"/>
              </a:buClr>
              <a:buSzPts val="1800"/>
              <a:buFont typeface="Arial"/>
              <a:buNone/>
            </a:pPr>
            <a:r>
              <a:t/>
            </a:r>
            <a:endParaRPr b="1" sz="1800">
              <a:solidFill>
                <a:srgbClr val="262626"/>
              </a:solidFill>
              <a:latin typeface="Twentieth Century"/>
              <a:ea typeface="Twentieth Century"/>
              <a:cs typeface="Twentieth Century"/>
              <a:sym typeface="Twentieth Century"/>
            </a:endParaRPr>
          </a:p>
          <a:p>
            <a:pPr indent="-114300" lvl="0" marL="0" rtl="0" algn="l">
              <a:spcBef>
                <a:spcPts val="0"/>
              </a:spcBef>
              <a:spcAft>
                <a:spcPts val="0"/>
              </a:spcAft>
              <a:buClr>
                <a:srgbClr val="323232"/>
              </a:buClr>
              <a:buSzPts val="1800"/>
              <a:buChar char="•"/>
            </a:pPr>
            <a:r>
              <a:rPr lang="en-US" sz="1500">
                <a:solidFill>
                  <a:srgbClr val="323232"/>
                </a:solidFill>
                <a:latin typeface="Open Sans"/>
                <a:ea typeface="Open Sans"/>
                <a:cs typeface="Open Sans"/>
                <a:sym typeface="Open Sans"/>
              </a:rPr>
              <a:t>Siga los pasos a continuación y complete todas las páginas para crear una cuenta del Portal para padres.</a:t>
            </a:r>
            <a:br>
              <a:rPr lang="en-US" sz="1500">
                <a:solidFill>
                  <a:srgbClr val="323232"/>
                </a:solidFill>
                <a:latin typeface="Open Sans"/>
                <a:ea typeface="Open Sans"/>
                <a:cs typeface="Open Sans"/>
                <a:sym typeface="Open Sans"/>
              </a:rPr>
            </a:br>
            <a:br>
              <a:rPr lang="en-US" sz="1500">
                <a:solidFill>
                  <a:srgbClr val="323232"/>
                </a:solidFill>
                <a:latin typeface="Open Sans"/>
                <a:ea typeface="Open Sans"/>
                <a:cs typeface="Open Sans"/>
                <a:sym typeface="Open Sans"/>
              </a:rPr>
            </a:br>
            <a:r>
              <a:rPr b="1" lang="en-US" u="sng">
                <a:solidFill>
                  <a:srgbClr val="323232"/>
                </a:solidFill>
                <a:latin typeface="Open Sans"/>
                <a:ea typeface="Open Sans"/>
                <a:cs typeface="Open Sans"/>
                <a:sym typeface="Open Sans"/>
              </a:rPr>
              <a:t> Busque su Clave de Activación del Portal para Padres</a:t>
            </a:r>
            <a:endParaRPr b="1" u="sng">
              <a:solidFill>
                <a:srgbClr val="323232"/>
              </a:solidFill>
              <a:latin typeface="Open Sans"/>
              <a:ea typeface="Open Sans"/>
              <a:cs typeface="Open Sans"/>
              <a:sym typeface="Open Sans"/>
            </a:endParaRPr>
          </a:p>
          <a:p>
            <a:pPr indent="0" lvl="1" marL="457200" rtl="0" algn="l">
              <a:spcBef>
                <a:spcPts val="0"/>
              </a:spcBef>
              <a:spcAft>
                <a:spcPts val="0"/>
              </a:spcAft>
              <a:buClr>
                <a:schemeClr val="dk1"/>
              </a:buClr>
              <a:buFont typeface="Arial"/>
              <a:buNone/>
            </a:pPr>
            <a:r>
              <a:rPr lang="en-US">
                <a:solidFill>
                  <a:srgbClr val="323232"/>
                </a:solidFill>
                <a:latin typeface="Open Sans"/>
                <a:ea typeface="Open Sans"/>
                <a:cs typeface="Open Sans"/>
                <a:sym typeface="Open Sans"/>
              </a:rPr>
              <a:t>Visite la clave de activación del portal para padres (consulte la dirección web a continuación)</a:t>
            </a:r>
            <a:endParaRPr>
              <a:solidFill>
                <a:schemeClr val="dk1"/>
              </a:solidFill>
            </a:endParaRPr>
          </a:p>
          <a:p>
            <a:pPr indent="0" lvl="1" marL="457200" rtl="0" algn="l">
              <a:spcBef>
                <a:spcPts val="0"/>
              </a:spcBef>
              <a:spcAft>
                <a:spcPts val="0"/>
              </a:spcAft>
              <a:buClr>
                <a:schemeClr val="dk1"/>
              </a:buClr>
              <a:buFont typeface="Arial"/>
              <a:buNone/>
            </a:pPr>
            <a:r>
              <a:rPr lang="en-US">
                <a:solidFill>
                  <a:srgbClr val="323232"/>
                </a:solidFill>
                <a:latin typeface="Open Sans"/>
                <a:ea typeface="Open Sans"/>
                <a:cs typeface="Open Sans"/>
                <a:sym typeface="Open Sans"/>
              </a:rPr>
              <a:t> </a:t>
            </a:r>
            <a:r>
              <a:rPr lang="en-US" u="sng">
                <a:solidFill>
                  <a:srgbClr val="00B050"/>
                </a:solidFill>
                <a:latin typeface="Open Sans"/>
                <a:ea typeface="Open Sans"/>
                <a:cs typeface="Open Sans"/>
                <a:sym typeface="Open Sans"/>
                <a:hlinkClick r:id="rId3">
                  <a:extLst>
                    <a:ext uri="{A12FA001-AC4F-418D-AE19-62706E023703}">
                      <ahyp:hlinkClr val="tx"/>
                    </a:ext>
                  </a:extLst>
                </a:hlinkClick>
              </a:rPr>
              <a:t>https://campus.rcssk12.org/campus/K12_Custom/cParent/index.jsp?appName=richmond</a:t>
            </a:r>
            <a:endParaRPr>
              <a:solidFill>
                <a:srgbClr val="00B050"/>
              </a:solidFill>
              <a:latin typeface="Open Sans"/>
              <a:ea typeface="Open Sans"/>
              <a:cs typeface="Open Sans"/>
              <a:sym typeface="Open Sans"/>
            </a:endParaRPr>
          </a:p>
          <a:p>
            <a:pPr indent="0" lvl="1" marL="457200" rtl="0" algn="l">
              <a:spcBef>
                <a:spcPts val="0"/>
              </a:spcBef>
              <a:spcAft>
                <a:spcPts val="0"/>
              </a:spcAft>
              <a:buClr>
                <a:schemeClr val="dk1"/>
              </a:buClr>
              <a:buFont typeface="Arial"/>
              <a:buNone/>
            </a:pPr>
            <a:r>
              <a:t/>
            </a:r>
            <a:endParaRPr>
              <a:solidFill>
                <a:srgbClr val="323232"/>
              </a:solidFill>
              <a:latin typeface="Open Sans"/>
              <a:ea typeface="Open Sans"/>
              <a:cs typeface="Open Sans"/>
              <a:sym typeface="Open Sans"/>
            </a:endParaRPr>
          </a:p>
          <a:p>
            <a:pPr indent="-88900" lvl="1" marL="457200" rtl="0" algn="l">
              <a:spcBef>
                <a:spcPts val="0"/>
              </a:spcBef>
              <a:spcAft>
                <a:spcPts val="0"/>
              </a:spcAft>
              <a:buClr>
                <a:schemeClr val="dk1"/>
              </a:buClr>
              <a:buSzPts val="1400"/>
              <a:buChar char="•"/>
            </a:pPr>
            <a:r>
              <a:rPr lang="en-US" u="sng">
                <a:solidFill>
                  <a:schemeClr val="dk1"/>
                </a:solidFill>
                <a:latin typeface="Open Sans"/>
                <a:ea typeface="Open Sans"/>
                <a:cs typeface="Open Sans"/>
                <a:sym typeface="Open Sans"/>
                <a:hlinkClick r:id="rId4">
                  <a:extLst>
                    <a:ext uri="{A12FA001-AC4F-418D-AE19-62706E023703}">
                      <ahyp:hlinkClr val="tx"/>
                    </a:ext>
                  </a:extLst>
                </a:hlinkClick>
              </a:rPr>
              <a:t>Ingrese los últimos 4 dígitos del Número de Seguro Social de su estudiante</a:t>
            </a:r>
            <a:endParaRPr>
              <a:solidFill>
                <a:schemeClr val="dk1"/>
              </a:solidFill>
            </a:endParaRPr>
          </a:p>
          <a:p>
            <a:pPr indent="-88900" lvl="1" marL="457200" rtl="0" algn="l">
              <a:spcBef>
                <a:spcPts val="0"/>
              </a:spcBef>
              <a:spcAft>
                <a:spcPts val="0"/>
              </a:spcAft>
              <a:buClr>
                <a:schemeClr val="dk1"/>
              </a:buClr>
              <a:buSzPts val="1400"/>
              <a:buChar char="•"/>
            </a:pPr>
            <a:r>
              <a:rPr lang="en-US" u="sng">
                <a:solidFill>
                  <a:schemeClr val="dk1"/>
                </a:solidFill>
                <a:latin typeface="Open Sans"/>
                <a:ea typeface="Open Sans"/>
                <a:cs typeface="Open Sans"/>
                <a:sym typeface="Open Sans"/>
                <a:hlinkClick r:id="rId5">
                  <a:extLst>
                    <a:ext uri="{A12FA001-AC4F-418D-AE19-62706E023703}">
                      <ahyp:hlinkClr val="tx"/>
                    </a:ext>
                  </a:extLst>
                </a:hlinkClick>
              </a:rPr>
              <a:t>Haga clic en Enviar</a:t>
            </a:r>
            <a:endParaRPr>
              <a:solidFill>
                <a:schemeClr val="dk1"/>
              </a:solidFill>
            </a:endParaRPr>
          </a:p>
          <a:p>
            <a:pPr indent="-88900" lvl="1" marL="457200" rtl="0" algn="l">
              <a:spcBef>
                <a:spcPts val="0"/>
              </a:spcBef>
              <a:spcAft>
                <a:spcPts val="0"/>
              </a:spcAft>
              <a:buClr>
                <a:schemeClr val="dk1"/>
              </a:buClr>
              <a:buSzPts val="1400"/>
              <a:buChar char="•"/>
            </a:pPr>
            <a:r>
              <a:rPr lang="en-US" u="sng">
                <a:solidFill>
                  <a:schemeClr val="dk1"/>
                </a:solidFill>
                <a:latin typeface="Open Sans"/>
                <a:ea typeface="Open Sans"/>
                <a:cs typeface="Open Sans"/>
                <a:sym typeface="Open Sans"/>
                <a:hlinkClick r:id="rId6">
                  <a:extLst>
                    <a:ext uri="{A12FA001-AC4F-418D-AE19-62706E023703}">
                      <ahyp:hlinkClr val="tx"/>
                    </a:ext>
                  </a:extLst>
                </a:hlinkClick>
              </a:rPr>
              <a:t>Imprima, copie o anote el código alfanumérico que sigue al GUID</a:t>
            </a:r>
            <a:endParaRPr>
              <a:solidFill>
                <a:schemeClr val="dk1"/>
              </a:solidFill>
            </a:endParaRPr>
          </a:p>
          <a:p>
            <a:pPr indent="-88900" lvl="1" marL="457200" rtl="0" algn="l">
              <a:spcBef>
                <a:spcPts val="0"/>
              </a:spcBef>
              <a:spcAft>
                <a:spcPts val="0"/>
              </a:spcAft>
              <a:buClr>
                <a:schemeClr val="dk1"/>
              </a:buClr>
              <a:buSzPts val="1400"/>
              <a:buChar char="•"/>
            </a:pPr>
            <a:r>
              <a:rPr lang="en-US" u="sng">
                <a:solidFill>
                  <a:schemeClr val="dk1"/>
                </a:solidFill>
                <a:latin typeface="Open Sans"/>
                <a:ea typeface="Open Sans"/>
                <a:cs typeface="Open Sans"/>
                <a:sym typeface="Open Sans"/>
                <a:hlinkClick r:id="rId7">
                  <a:extLst>
                    <a:ext uri="{A12FA001-AC4F-418D-AE19-62706E023703}">
                      <ahyp:hlinkClr val="tx"/>
                    </a:ext>
                  </a:extLst>
                </a:hlinkClick>
              </a:rPr>
              <a:t>Haga clic en Introducir manualmente la clave de activación</a:t>
            </a:r>
            <a:endParaRPr>
              <a:solidFill>
                <a:schemeClr val="dk1"/>
              </a:solidFill>
            </a:endParaRPr>
          </a:p>
          <a:p>
            <a:pPr indent="-88900" lvl="1" marL="457200" rtl="0" algn="l">
              <a:spcBef>
                <a:spcPts val="0"/>
              </a:spcBef>
              <a:spcAft>
                <a:spcPts val="0"/>
              </a:spcAft>
              <a:buClr>
                <a:schemeClr val="dk1"/>
              </a:buClr>
              <a:buSzPts val="1400"/>
              <a:buChar char="•"/>
            </a:pPr>
            <a:r>
              <a:rPr lang="en-US" u="sng">
                <a:solidFill>
                  <a:schemeClr val="dk1"/>
                </a:solidFill>
                <a:latin typeface="Open Sans"/>
                <a:ea typeface="Open Sans"/>
                <a:cs typeface="Open Sans"/>
                <a:sym typeface="Open Sans"/>
                <a:hlinkClick r:id="rId8">
                  <a:extLst>
                    <a:ext uri="{A12FA001-AC4F-418D-AE19-62706E023703}">
                      <ahyp:hlinkClr val="tx"/>
                    </a:ext>
                  </a:extLst>
                </a:hlinkClick>
              </a:rPr>
              <a:t>Ingrese o pegue la clave de activación en el campo de la pantalla Nuevo usuario</a:t>
            </a:r>
            <a:endParaRPr>
              <a:solidFill>
                <a:schemeClr val="dk1"/>
              </a:solidFill>
            </a:endParaRPr>
          </a:p>
          <a:p>
            <a:pPr indent="-88900" lvl="1" marL="457200" rtl="0" algn="l">
              <a:spcBef>
                <a:spcPts val="0"/>
              </a:spcBef>
              <a:spcAft>
                <a:spcPts val="0"/>
              </a:spcAft>
              <a:buClr>
                <a:schemeClr val="dk1"/>
              </a:buClr>
              <a:buSzPts val="1400"/>
              <a:buChar char="•"/>
            </a:pPr>
            <a:r>
              <a:rPr lang="en-US" u="sng">
                <a:solidFill>
                  <a:schemeClr val="dk1"/>
                </a:solidFill>
                <a:latin typeface="Open Sans"/>
                <a:ea typeface="Open Sans"/>
                <a:cs typeface="Open Sans"/>
                <a:sym typeface="Open Sans"/>
                <a:hlinkClick r:id="rId9">
                  <a:extLst>
                    <a:ext uri="{A12FA001-AC4F-418D-AE19-62706E023703}">
                      <ahyp:hlinkClr val="tx"/>
                    </a:ext>
                  </a:extLst>
                </a:hlinkClick>
              </a:rPr>
              <a:t>Haga clic en Enviar</a:t>
            </a:r>
            <a:endParaRPr>
              <a:solidFill>
                <a:schemeClr val="dk1"/>
              </a:solidFill>
            </a:endParaRPr>
          </a:p>
          <a:p>
            <a:pPr indent="-88900" lvl="1" marL="457200" rtl="0" algn="l">
              <a:spcBef>
                <a:spcPts val="0"/>
              </a:spcBef>
              <a:spcAft>
                <a:spcPts val="0"/>
              </a:spcAft>
              <a:buClr>
                <a:schemeClr val="dk1"/>
              </a:buClr>
              <a:buSzPts val="1400"/>
              <a:buChar char="•"/>
            </a:pPr>
            <a:r>
              <a:rPr lang="en-US" u="sng">
                <a:solidFill>
                  <a:schemeClr val="dk1"/>
                </a:solidFill>
                <a:latin typeface="Open Sans"/>
                <a:ea typeface="Open Sans"/>
                <a:cs typeface="Open Sans"/>
                <a:sym typeface="Open Sans"/>
                <a:hlinkClick r:id="rId10">
                  <a:extLst>
                    <a:ext uri="{A12FA001-AC4F-418D-AE19-62706E023703}">
                      <ahyp:hlinkClr val="tx"/>
                    </a:ext>
                  </a:extLst>
                </a:hlinkClick>
              </a:rPr>
              <a:t>2. Complete los campos en la pantalla Cuenta de padres del campus</a:t>
            </a:r>
            <a:endParaRPr>
              <a:solidFill>
                <a:schemeClr val="dk1"/>
              </a:solidFill>
            </a:endParaRPr>
          </a:p>
          <a:p>
            <a:pPr indent="-88900" lvl="1" marL="457200" rtl="0" algn="l">
              <a:spcBef>
                <a:spcPts val="0"/>
              </a:spcBef>
              <a:spcAft>
                <a:spcPts val="0"/>
              </a:spcAft>
              <a:buClr>
                <a:schemeClr val="dk1"/>
              </a:buClr>
              <a:buSzPts val="1400"/>
              <a:buChar char="•"/>
            </a:pPr>
            <a:r>
              <a:rPr lang="en-US" u="sng">
                <a:solidFill>
                  <a:schemeClr val="dk1"/>
                </a:solidFill>
                <a:latin typeface="Open Sans"/>
                <a:ea typeface="Open Sans"/>
                <a:cs typeface="Open Sans"/>
                <a:sym typeface="Open Sans"/>
                <a:hlinkClick r:id="rId11">
                  <a:extLst>
                    <a:ext uri="{A12FA001-AC4F-418D-AE19-62706E023703}">
                      <ahyp:hlinkClr val="tx"/>
                    </a:ext>
                  </a:extLst>
                </a:hlinkClick>
              </a:rPr>
              <a:t>Ingrese un nombre de usuario</a:t>
            </a:r>
            <a:endParaRPr>
              <a:solidFill>
                <a:schemeClr val="dk1"/>
              </a:solidFill>
            </a:endParaRPr>
          </a:p>
          <a:p>
            <a:pPr indent="-88900" lvl="1" marL="457200" rtl="0" algn="l">
              <a:spcBef>
                <a:spcPts val="0"/>
              </a:spcBef>
              <a:spcAft>
                <a:spcPts val="0"/>
              </a:spcAft>
              <a:buClr>
                <a:schemeClr val="dk1"/>
              </a:buClr>
              <a:buSzPts val="1400"/>
              <a:buChar char="•"/>
            </a:pPr>
            <a:r>
              <a:rPr lang="en-US" u="sng">
                <a:solidFill>
                  <a:schemeClr val="dk1"/>
                </a:solidFill>
                <a:latin typeface="Open Sans"/>
                <a:ea typeface="Open Sans"/>
                <a:cs typeface="Open Sans"/>
                <a:sym typeface="Open Sans"/>
                <a:hlinkClick r:id="rId12">
                  <a:extLst>
                    <a:ext uri="{A12FA001-AC4F-418D-AE19-62706E023703}">
                      <ahyp:hlinkClr val="tx"/>
                    </a:ext>
                  </a:extLst>
                </a:hlinkClick>
              </a:rPr>
              <a:t>Ingrese y confirme una contraseña</a:t>
            </a:r>
            <a:endParaRPr>
              <a:solidFill>
                <a:schemeClr val="dk1"/>
              </a:solidFill>
            </a:endParaRPr>
          </a:p>
          <a:p>
            <a:pPr indent="-88900" lvl="1" marL="457200" rtl="0" algn="l">
              <a:spcBef>
                <a:spcPts val="0"/>
              </a:spcBef>
              <a:spcAft>
                <a:spcPts val="0"/>
              </a:spcAft>
              <a:buClr>
                <a:schemeClr val="dk1"/>
              </a:buClr>
              <a:buSzPts val="1400"/>
              <a:buChar char="•"/>
            </a:pPr>
            <a:r>
              <a:rPr lang="en-US" u="sng">
                <a:solidFill>
                  <a:schemeClr val="dk1"/>
                </a:solidFill>
                <a:latin typeface="Open Sans"/>
                <a:ea typeface="Open Sans"/>
                <a:cs typeface="Open Sans"/>
                <a:sym typeface="Open Sans"/>
                <a:hlinkClick r:id="rId13">
                  <a:extLst>
                    <a:ext uri="{A12FA001-AC4F-418D-AE19-62706E023703}">
                      <ahyp:hlinkClr val="tx"/>
                    </a:ext>
                  </a:extLst>
                </a:hlinkClick>
              </a:rPr>
              <a:t>Haga clic en Enviar</a:t>
            </a:r>
            <a:endParaRPr>
              <a:solidFill>
                <a:schemeClr val="dk1"/>
              </a:solidFill>
            </a:endParaRPr>
          </a:p>
          <a:p>
            <a:pPr indent="-88900" lvl="1" marL="457200" rtl="0" algn="l">
              <a:spcBef>
                <a:spcPts val="0"/>
              </a:spcBef>
              <a:spcAft>
                <a:spcPts val="0"/>
              </a:spcAft>
              <a:buClr>
                <a:schemeClr val="dk1"/>
              </a:buClr>
              <a:buSzPts val="1400"/>
              <a:buChar char="•"/>
            </a:pPr>
            <a:r>
              <a:rPr lang="en-US" u="sng">
                <a:solidFill>
                  <a:schemeClr val="dk1"/>
                </a:solidFill>
                <a:latin typeface="Open Sans"/>
                <a:ea typeface="Open Sans"/>
                <a:cs typeface="Open Sans"/>
                <a:sym typeface="Open Sans"/>
                <a:hlinkClick r:id="rId14">
                  <a:extLst>
                    <a:ext uri="{A12FA001-AC4F-418D-AE19-62706E023703}">
                      <ahyp:hlinkClr val="tx"/>
                    </a:ext>
                  </a:extLst>
                </a:hlinkClick>
              </a:rPr>
              <a:t>3. Has creado tu cuenta con éxito.</a:t>
            </a:r>
            <a:endParaRPr>
              <a:solidFill>
                <a:schemeClr val="dk1"/>
              </a:solidFill>
            </a:endParaRPr>
          </a:p>
          <a:p>
            <a:pPr indent="-88900" lvl="1" marL="457200" rtl="0" algn="l">
              <a:spcBef>
                <a:spcPts val="0"/>
              </a:spcBef>
              <a:spcAft>
                <a:spcPts val="0"/>
              </a:spcAft>
              <a:buClr>
                <a:schemeClr val="dk1"/>
              </a:buClr>
              <a:buSzPts val="1400"/>
              <a:buChar char="•"/>
            </a:pPr>
            <a:r>
              <a:rPr lang="en-US" u="sng">
                <a:solidFill>
                  <a:schemeClr val="dk1"/>
                </a:solidFill>
                <a:latin typeface="Open Sans"/>
                <a:ea typeface="Open Sans"/>
                <a:cs typeface="Open Sans"/>
                <a:sym typeface="Open Sans"/>
                <a:hlinkClick r:id="rId15">
                  <a:extLst>
                    <a:ext uri="{A12FA001-AC4F-418D-AE19-62706E023703}">
                      <ahyp:hlinkClr val="tx"/>
                    </a:ext>
                  </a:extLst>
                </a:hlinkClick>
              </a:rPr>
              <a:t>O descargue las instrucciones (consulte a continuación la dirección web)</a:t>
            </a:r>
            <a:endParaRPr>
              <a:solidFill>
                <a:schemeClr val="dk1"/>
              </a:solidFill>
            </a:endParaRPr>
          </a:p>
          <a:p>
            <a:pPr indent="0" lvl="1" marL="457200" rtl="0" algn="l">
              <a:spcBef>
                <a:spcPts val="0"/>
              </a:spcBef>
              <a:spcAft>
                <a:spcPts val="0"/>
              </a:spcAft>
              <a:buClr>
                <a:schemeClr val="dk1"/>
              </a:buClr>
              <a:buSzPts val="1400"/>
              <a:buFont typeface="Arial"/>
              <a:buNone/>
            </a:pPr>
            <a:r>
              <a:t/>
            </a:r>
            <a:endParaRPr u="sng">
              <a:solidFill>
                <a:schemeClr val="dk1"/>
              </a:solidFill>
              <a:latin typeface="Open Sans"/>
              <a:ea typeface="Open Sans"/>
              <a:cs typeface="Open Sans"/>
              <a:sym typeface="Open Sans"/>
              <a:hlinkClick r:id="rId16">
                <a:extLst>
                  <a:ext uri="{A12FA001-AC4F-418D-AE19-62706E023703}">
                    <ahyp:hlinkClr val="tx"/>
                  </a:ext>
                </a:extLst>
              </a:hlinkClick>
            </a:endParaRPr>
          </a:p>
          <a:p>
            <a:pPr indent="0" lvl="1" marL="457200" rtl="0" algn="l">
              <a:spcBef>
                <a:spcPts val="0"/>
              </a:spcBef>
              <a:spcAft>
                <a:spcPts val="0"/>
              </a:spcAft>
              <a:buClr>
                <a:schemeClr val="dk1"/>
              </a:buClr>
              <a:buFont typeface="Arial"/>
              <a:buNone/>
            </a:pPr>
            <a:r>
              <a:rPr lang="en-US" u="sng">
                <a:solidFill>
                  <a:srgbClr val="00B050"/>
                </a:solidFill>
                <a:latin typeface="Open Sans"/>
                <a:ea typeface="Open Sans"/>
                <a:cs typeface="Open Sans"/>
                <a:sym typeface="Open Sans"/>
                <a:hlinkClick r:id="rId17">
                  <a:extLst>
                    <a:ext uri="{A12FA001-AC4F-418D-AE19-62706E023703}">
                      <ahyp:hlinkClr val="tx"/>
                    </a:ext>
                  </a:extLst>
                </a:hlinkClick>
              </a:rPr>
              <a:t>https://www.rcboe.org/cms/lib/GA01903614/Centricity/Domain/9409/Parent%20Portal%20Registration%20Instructions.pdf</a:t>
            </a:r>
            <a:endParaRPr>
              <a:solidFill>
                <a:schemeClr val="dk1"/>
              </a:solidFill>
            </a:endParaRPr>
          </a:p>
          <a:p>
            <a:pPr indent="0" lvl="1" marL="457200" rtl="0" algn="l">
              <a:spcBef>
                <a:spcPts val="0"/>
              </a:spcBef>
              <a:spcAft>
                <a:spcPts val="0"/>
              </a:spcAft>
              <a:buClr>
                <a:schemeClr val="dk1"/>
              </a:buClr>
              <a:buFont typeface="Arial"/>
              <a:buNone/>
            </a:pPr>
            <a:r>
              <a:t/>
            </a:r>
            <a:endParaRPr>
              <a:solidFill>
                <a:srgbClr val="323232"/>
              </a:solidFill>
              <a:latin typeface="Open Sans"/>
              <a:ea typeface="Open Sans"/>
              <a:cs typeface="Open Sans"/>
              <a:sym typeface="Open Sans"/>
            </a:endParaRPr>
          </a:p>
          <a:p>
            <a:pPr indent="0" lvl="1" marL="457200" rtl="0" algn="l">
              <a:spcBef>
                <a:spcPts val="0"/>
              </a:spcBef>
              <a:spcAft>
                <a:spcPts val="0"/>
              </a:spcAft>
              <a:buClr>
                <a:schemeClr val="dk1"/>
              </a:buClr>
              <a:buFont typeface="Arial"/>
              <a:buNone/>
            </a:pPr>
            <a:r>
              <a:rPr lang="en-US">
                <a:solidFill>
                  <a:srgbClr val="323232"/>
                </a:solidFill>
                <a:latin typeface="Open Sans"/>
                <a:ea typeface="Open Sans"/>
                <a:cs typeface="Open Sans"/>
                <a:sym typeface="Open Sans"/>
              </a:rPr>
              <a:t>Si tiene varios hijos que asisten a las escuelas del condado de Richmond y no ve a todos sus hijos en la lista después de crear una cuenta, comuníquese con la escuela del niño desaparecido.</a:t>
            </a:r>
            <a:endParaRPr>
              <a:solidFill>
                <a:srgbClr val="323232"/>
              </a:solidFill>
              <a:latin typeface="Open Sans"/>
              <a:ea typeface="Open Sans"/>
              <a:cs typeface="Open Sans"/>
              <a:sym typeface="Open Sans"/>
            </a:endParaRPr>
          </a:p>
          <a:p>
            <a:pPr indent="0" lvl="0" marL="0" marR="0" rtl="0" algn="ctr">
              <a:lnSpc>
                <a:spcPct val="100000"/>
              </a:lnSpc>
              <a:spcBef>
                <a:spcPts val="0"/>
              </a:spcBef>
              <a:spcAft>
                <a:spcPts val="0"/>
              </a:spcAft>
              <a:buClr>
                <a:srgbClr val="000000"/>
              </a:buClr>
              <a:buSzPts val="1800"/>
              <a:buFont typeface="Arial"/>
              <a:buNone/>
            </a:pPr>
            <a:r>
              <a:t/>
            </a:r>
            <a:endParaRPr b="1" sz="1800">
              <a:solidFill>
                <a:srgbClr val="262626"/>
              </a:solidFill>
              <a:latin typeface="Twentieth Century"/>
              <a:ea typeface="Twentieth Century"/>
              <a:cs typeface="Twentieth Century"/>
              <a:sym typeface="Twentieth Century"/>
            </a:endParaRPr>
          </a:p>
        </p:txBody>
      </p:sp>
      <p:sp>
        <p:nvSpPr>
          <p:cNvPr id="148" name="Google Shape;148;p7"/>
          <p:cNvSpPr txBox="1"/>
          <p:nvPr/>
        </p:nvSpPr>
        <p:spPr>
          <a:xfrm>
            <a:off x="568036" y="1186888"/>
            <a:ext cx="6497782"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rgbClr val="262626"/>
                </a:solidFill>
                <a:latin typeface="Twentieth Century"/>
                <a:ea typeface="Twentieth Century"/>
                <a:cs typeface="Twentieth Century"/>
                <a:sym typeface="Twentieth Century"/>
              </a:rPr>
              <a:t>l</a:t>
            </a:r>
            <a:endParaRPr b="0" i="0" sz="1400" u="none" cap="none" strike="noStrike">
              <a:solidFill>
                <a:srgbClr val="000000"/>
              </a:solidFill>
              <a:latin typeface="Arial"/>
              <a:ea typeface="Arial"/>
              <a:cs typeface="Arial"/>
              <a:sym typeface="Arial"/>
            </a:endParaRPr>
          </a:p>
        </p:txBody>
      </p:sp>
      <p:sp>
        <p:nvSpPr>
          <p:cNvPr id="149" name="Google Shape;149;p7"/>
          <p:cNvSpPr txBox="1"/>
          <p:nvPr/>
        </p:nvSpPr>
        <p:spPr>
          <a:xfrm>
            <a:off x="568035" y="939255"/>
            <a:ext cx="6927300" cy="369300"/>
          </a:xfrm>
          <a:prstGeom prst="rect">
            <a:avLst/>
          </a:prstGeom>
          <a:noFill/>
          <a:ln>
            <a:noFill/>
          </a:ln>
        </p:spPr>
        <p:txBody>
          <a:bodyPr anchorCtr="0" anchor="t" bIns="45700" lIns="91425" spcFirstLastPara="1" rIns="91425" wrap="square" tIns="45700">
            <a:spAutoFit/>
          </a:bodyPr>
          <a:lstStyle/>
          <a:p>
            <a:pPr indent="-88900" lvl="0" marL="0" marR="0" rtl="0" algn="l">
              <a:lnSpc>
                <a:spcPct val="100000"/>
              </a:lnSpc>
              <a:spcBef>
                <a:spcPts val="0"/>
              </a:spcBef>
              <a:spcAft>
                <a:spcPts val="0"/>
              </a:spcAft>
              <a:buClr>
                <a:srgbClr val="323232"/>
              </a:buClr>
              <a:buSzPts val="1400"/>
              <a:buFont typeface="Arial"/>
              <a:buChar char="•"/>
            </a:pPr>
            <a:r>
              <a:t/>
            </a:r>
            <a:endParaRPr b="0" i="0" sz="1800" u="none" cap="none" strike="noStrike">
              <a:solidFill>
                <a:schemeClr val="dk1"/>
              </a:solidFill>
              <a:latin typeface="Twentieth Century"/>
              <a:ea typeface="Twentieth Century"/>
              <a:cs typeface="Twentieth Century"/>
              <a:sym typeface="Twentieth Century"/>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8"/>
          <p:cNvSpPr txBox="1"/>
          <p:nvPr/>
        </p:nvSpPr>
        <p:spPr>
          <a:xfrm>
            <a:off x="422200" y="-200025"/>
            <a:ext cx="6450300" cy="489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1" i="0" sz="1400" u="sng" cap="none" strike="noStrike">
              <a:solidFill>
                <a:srgbClr val="323232"/>
              </a:solidFill>
              <a:latin typeface="Open Sans"/>
              <a:ea typeface="Open Sans"/>
              <a:cs typeface="Open Sans"/>
              <a:sym typeface="Open Sans"/>
            </a:endParaRPr>
          </a:p>
          <a:p>
            <a:pPr indent="0" lvl="0" marL="0" marR="0" rtl="0" algn="l">
              <a:lnSpc>
                <a:spcPct val="100000"/>
              </a:lnSpc>
              <a:spcBef>
                <a:spcPts val="0"/>
              </a:spcBef>
              <a:spcAft>
                <a:spcPts val="0"/>
              </a:spcAft>
              <a:buClr>
                <a:srgbClr val="000000"/>
              </a:buClr>
              <a:buSzPts val="1400"/>
              <a:buFont typeface="Arial"/>
              <a:buNone/>
            </a:pPr>
            <a:r>
              <a:t/>
            </a:r>
            <a:endParaRPr b="1" i="0" sz="1400" u="sng" cap="none" strike="noStrike">
              <a:solidFill>
                <a:srgbClr val="323232"/>
              </a:solidFill>
              <a:latin typeface="Open Sans"/>
              <a:ea typeface="Open Sans"/>
              <a:cs typeface="Open Sans"/>
              <a:sym typeface="Open Sans"/>
            </a:endParaRPr>
          </a:p>
          <a:p>
            <a:pPr indent="0" lvl="0" marL="0" marR="0" rtl="0" algn="ctr">
              <a:lnSpc>
                <a:spcPct val="100000"/>
              </a:lnSpc>
              <a:spcBef>
                <a:spcPts val="0"/>
              </a:spcBef>
              <a:spcAft>
                <a:spcPts val="0"/>
              </a:spcAft>
              <a:buClr>
                <a:srgbClr val="000000"/>
              </a:buClr>
              <a:buSzPts val="1600"/>
              <a:buFont typeface="Arial"/>
              <a:buNone/>
            </a:pPr>
            <a:r>
              <a:rPr b="1" lang="en-US" sz="1600">
                <a:solidFill>
                  <a:srgbClr val="262626"/>
                </a:solidFill>
                <a:latin typeface="Twentieth Century"/>
                <a:ea typeface="Twentieth Century"/>
                <a:cs typeface="Twentieth Century"/>
                <a:sym typeface="Twentieth Century"/>
              </a:rPr>
              <a:t>Portal para padres de Infinite Campus Página 3 de 3</a:t>
            </a:r>
            <a:endParaRPr b="1" sz="1600">
              <a:solidFill>
                <a:srgbClr val="262626"/>
              </a:solidFill>
              <a:latin typeface="Twentieth Century"/>
              <a:ea typeface="Twentieth Century"/>
              <a:cs typeface="Twentieth Century"/>
              <a:sym typeface="Twentieth Century"/>
            </a:endParaRPr>
          </a:p>
          <a:p>
            <a:pPr indent="0" lvl="0" marL="0" marR="0" rtl="0" algn="ctr">
              <a:lnSpc>
                <a:spcPct val="100000"/>
              </a:lnSpc>
              <a:spcBef>
                <a:spcPts val="0"/>
              </a:spcBef>
              <a:spcAft>
                <a:spcPts val="0"/>
              </a:spcAft>
              <a:buClr>
                <a:srgbClr val="000000"/>
              </a:buClr>
              <a:buSzPts val="1600"/>
              <a:buFont typeface="Arial"/>
              <a:buNone/>
            </a:pPr>
            <a:r>
              <a:t/>
            </a:r>
            <a:endParaRPr b="1" sz="1600">
              <a:solidFill>
                <a:srgbClr val="262626"/>
              </a:solidFill>
              <a:latin typeface="Twentieth Century"/>
              <a:ea typeface="Twentieth Century"/>
              <a:cs typeface="Twentieth Century"/>
              <a:sym typeface="Twentieth Century"/>
            </a:endParaRPr>
          </a:p>
          <a:p>
            <a:pPr indent="0" lvl="0" marL="0" rtl="0" algn="ctr">
              <a:spcBef>
                <a:spcPts val="0"/>
              </a:spcBef>
              <a:spcAft>
                <a:spcPts val="0"/>
              </a:spcAft>
              <a:buClr>
                <a:schemeClr val="dk1"/>
              </a:buClr>
              <a:buFont typeface="Arial"/>
              <a:buNone/>
            </a:pPr>
            <a:r>
              <a:t/>
            </a:r>
            <a:endParaRPr b="1" u="sng">
              <a:solidFill>
                <a:srgbClr val="0070C0"/>
              </a:solidFill>
              <a:latin typeface="Open Sans"/>
              <a:ea typeface="Open Sans"/>
              <a:cs typeface="Open Sans"/>
              <a:sym typeface="Open Sans"/>
            </a:endParaRPr>
          </a:p>
          <a:p>
            <a:pPr indent="-88900" lvl="0" marL="0" rtl="0" algn="l">
              <a:spcBef>
                <a:spcPts val="0"/>
              </a:spcBef>
              <a:spcAft>
                <a:spcPts val="0"/>
              </a:spcAft>
              <a:buClr>
                <a:srgbClr val="323232"/>
              </a:buClr>
              <a:buSzPts val="1400"/>
              <a:buChar char="•"/>
            </a:pPr>
            <a:r>
              <a:rPr lang="en-US" u="sng">
                <a:solidFill>
                  <a:srgbClr val="323232"/>
                </a:solidFill>
                <a:latin typeface="Open Sans"/>
                <a:ea typeface="Open Sans"/>
                <a:cs typeface="Open Sans"/>
                <a:sym typeface="Open Sans"/>
              </a:rPr>
              <a:t>Actualiza tu información de contacto</a:t>
            </a:r>
            <a:endParaRPr>
              <a:solidFill>
                <a:schemeClr val="dk1"/>
              </a:solidFill>
            </a:endParaRPr>
          </a:p>
          <a:p>
            <a:pPr indent="-88900" lvl="0" marL="0" rtl="0" algn="l">
              <a:spcBef>
                <a:spcPts val="0"/>
              </a:spcBef>
              <a:spcAft>
                <a:spcPts val="0"/>
              </a:spcAft>
              <a:buClr>
                <a:srgbClr val="323232"/>
              </a:buClr>
              <a:buSzPts val="1400"/>
              <a:buChar char="•"/>
            </a:pPr>
            <a:r>
              <a:rPr lang="en-US" u="sng">
                <a:solidFill>
                  <a:srgbClr val="323232"/>
                </a:solidFill>
                <a:latin typeface="Open Sans"/>
                <a:ea typeface="Open Sans"/>
                <a:cs typeface="Open Sans"/>
                <a:sym typeface="Open Sans"/>
              </a:rPr>
              <a:t>1</a:t>
            </a:r>
            <a:r>
              <a:rPr lang="en-US">
                <a:solidFill>
                  <a:srgbClr val="323232"/>
                </a:solidFill>
                <a:latin typeface="Open Sans"/>
                <a:ea typeface="Open Sans"/>
                <a:cs typeface="Open Sans"/>
                <a:sym typeface="Open Sans"/>
              </a:rPr>
              <a:t>. Visit </a:t>
            </a:r>
            <a:r>
              <a:rPr lang="en-US" u="sng">
                <a:solidFill>
                  <a:srgbClr val="323232"/>
                </a:solidFill>
                <a:latin typeface="Open Sans"/>
                <a:ea typeface="Open Sans"/>
                <a:cs typeface="Open Sans"/>
                <a:sym typeface="Open Sans"/>
                <a:hlinkClick r:id="rId3">
                  <a:extLst>
                    <a:ext uri="{A12FA001-AC4F-418D-AE19-62706E023703}">
                      <ahyp:hlinkClr val="tx"/>
                    </a:ext>
                  </a:extLst>
                </a:hlinkClick>
              </a:rPr>
              <a:t>Parent Portal</a:t>
            </a:r>
            <a:r>
              <a:rPr lang="en-US">
                <a:solidFill>
                  <a:srgbClr val="323232"/>
                </a:solidFill>
                <a:latin typeface="Open Sans"/>
                <a:ea typeface="Open Sans"/>
                <a:cs typeface="Open Sans"/>
                <a:sym typeface="Open Sans"/>
              </a:rPr>
              <a:t>. </a:t>
            </a:r>
            <a:endParaRPr>
              <a:solidFill>
                <a:schemeClr val="dk1"/>
              </a:solidFill>
            </a:endParaRPr>
          </a:p>
          <a:p>
            <a:pPr indent="-88900" lvl="0" marL="0" rtl="0" algn="l">
              <a:spcBef>
                <a:spcPts val="0"/>
              </a:spcBef>
              <a:spcAft>
                <a:spcPts val="0"/>
              </a:spcAft>
              <a:buClr>
                <a:srgbClr val="323232"/>
              </a:buClr>
              <a:buSzPts val="1400"/>
              <a:buChar char="•"/>
            </a:pPr>
            <a:r>
              <a:rPr lang="en-US">
                <a:solidFill>
                  <a:srgbClr val="323232"/>
                </a:solidFill>
                <a:latin typeface="Open Sans"/>
                <a:ea typeface="Open Sans"/>
                <a:cs typeface="Open Sans"/>
                <a:sym typeface="Open Sans"/>
              </a:rPr>
              <a:t>2. Haga clic en Padres del campus.</a:t>
            </a:r>
            <a:endParaRPr>
              <a:solidFill>
                <a:schemeClr val="dk1"/>
              </a:solidFill>
            </a:endParaRPr>
          </a:p>
          <a:p>
            <a:pPr indent="-88900" lvl="0" marL="0" rtl="0" algn="l">
              <a:spcBef>
                <a:spcPts val="0"/>
              </a:spcBef>
              <a:spcAft>
                <a:spcPts val="0"/>
              </a:spcAft>
              <a:buClr>
                <a:srgbClr val="323232"/>
              </a:buClr>
              <a:buSzPts val="1400"/>
              <a:buChar char="•"/>
            </a:pPr>
            <a:r>
              <a:rPr lang="en-US">
                <a:solidFill>
                  <a:srgbClr val="323232"/>
                </a:solidFill>
                <a:latin typeface="Open Sans"/>
                <a:ea typeface="Open Sans"/>
                <a:cs typeface="Open Sans"/>
                <a:sym typeface="Open Sans"/>
              </a:rPr>
              <a:t>3. Ingrese su nombre de usuario y contraseña. Haz clic en Iniciar sesión.</a:t>
            </a:r>
            <a:endParaRPr>
              <a:solidFill>
                <a:schemeClr val="dk1"/>
              </a:solidFill>
            </a:endParaRPr>
          </a:p>
          <a:p>
            <a:pPr indent="-88900" lvl="0" marL="0" rtl="0" algn="l">
              <a:spcBef>
                <a:spcPts val="0"/>
              </a:spcBef>
              <a:spcAft>
                <a:spcPts val="0"/>
              </a:spcAft>
              <a:buClr>
                <a:srgbClr val="323232"/>
              </a:buClr>
              <a:buSzPts val="1400"/>
              <a:buChar char="•"/>
            </a:pPr>
            <a:r>
              <a:rPr lang="en-US">
                <a:solidFill>
                  <a:srgbClr val="323232"/>
                </a:solidFill>
                <a:latin typeface="Open Sans"/>
                <a:ea typeface="Open Sans"/>
                <a:cs typeface="Open Sans"/>
                <a:sym typeface="Open Sans"/>
              </a:rPr>
              <a:t>Haz clic en ¿Olvidaste tu contraseña? o ¿Olvidó su nombre de usuario? Si tiene problemas para iniciar sesión.</a:t>
            </a:r>
            <a:endParaRPr>
              <a:solidFill>
                <a:schemeClr val="dk1"/>
              </a:solidFill>
            </a:endParaRPr>
          </a:p>
          <a:p>
            <a:pPr indent="-88900" lvl="0" marL="0" rtl="0" algn="l">
              <a:spcBef>
                <a:spcPts val="0"/>
              </a:spcBef>
              <a:spcAft>
                <a:spcPts val="0"/>
              </a:spcAft>
              <a:buClr>
                <a:srgbClr val="323232"/>
              </a:buClr>
              <a:buSzPts val="1400"/>
              <a:buChar char="•"/>
            </a:pPr>
            <a:r>
              <a:rPr lang="en-US">
                <a:solidFill>
                  <a:srgbClr val="323232"/>
                </a:solidFill>
                <a:latin typeface="Open Sans"/>
                <a:ea typeface="Open Sans"/>
                <a:cs typeface="Open Sans"/>
                <a:sym typeface="Open Sans"/>
              </a:rPr>
              <a:t>4. Desplácese hacia abajo a la izquierda y haga clic en Más.</a:t>
            </a:r>
            <a:endParaRPr>
              <a:solidFill>
                <a:schemeClr val="dk1"/>
              </a:solidFill>
            </a:endParaRPr>
          </a:p>
          <a:p>
            <a:pPr indent="-88900" lvl="0" marL="0" rtl="0" algn="l">
              <a:spcBef>
                <a:spcPts val="0"/>
              </a:spcBef>
              <a:spcAft>
                <a:spcPts val="0"/>
              </a:spcAft>
              <a:buClr>
                <a:srgbClr val="323232"/>
              </a:buClr>
              <a:buSzPts val="1400"/>
              <a:buChar char="•"/>
            </a:pPr>
            <a:r>
              <a:rPr lang="en-US">
                <a:solidFill>
                  <a:srgbClr val="323232"/>
                </a:solidFill>
                <a:latin typeface="Open Sans"/>
                <a:ea typeface="Open Sans"/>
                <a:cs typeface="Open Sans"/>
                <a:sym typeface="Open Sans"/>
              </a:rPr>
              <a:t>5. Haga clic en Información de la dirección en el medio de la pantalla.</a:t>
            </a:r>
            <a:endParaRPr>
              <a:solidFill>
                <a:schemeClr val="dk1"/>
              </a:solidFill>
            </a:endParaRPr>
          </a:p>
          <a:p>
            <a:pPr indent="-88900" lvl="0" marL="0" rtl="0" algn="l">
              <a:spcBef>
                <a:spcPts val="0"/>
              </a:spcBef>
              <a:spcAft>
                <a:spcPts val="0"/>
              </a:spcAft>
              <a:buClr>
                <a:srgbClr val="323232"/>
              </a:buClr>
              <a:buSzPts val="1400"/>
              <a:buChar char="•"/>
            </a:pPr>
            <a:r>
              <a:rPr lang="en-US">
                <a:solidFill>
                  <a:srgbClr val="323232"/>
                </a:solidFill>
                <a:latin typeface="Open Sans"/>
                <a:ea typeface="Open Sans"/>
                <a:cs typeface="Open Sans"/>
                <a:sym typeface="Open Sans"/>
              </a:rPr>
              <a:t>Introduce tu número de teléfono actual y haz clic en Actualizar.</a:t>
            </a:r>
            <a:endParaRPr>
              <a:solidFill>
                <a:srgbClr val="323232"/>
              </a:solidFill>
              <a:latin typeface="Open Sans"/>
              <a:ea typeface="Open Sans"/>
              <a:cs typeface="Open Sans"/>
              <a:sym typeface="Open Sans"/>
            </a:endParaRPr>
          </a:p>
          <a:p>
            <a:pPr indent="-88900" lvl="0" marL="0" rtl="0" algn="l">
              <a:spcBef>
                <a:spcPts val="0"/>
              </a:spcBef>
              <a:spcAft>
                <a:spcPts val="0"/>
              </a:spcAft>
              <a:buClr>
                <a:srgbClr val="323232"/>
              </a:buClr>
              <a:buSzPts val="1400"/>
              <a:buChar char="•"/>
            </a:pPr>
            <a:r>
              <a:rPr lang="en-US">
                <a:solidFill>
                  <a:srgbClr val="323232"/>
                </a:solidFill>
                <a:latin typeface="Open Sans"/>
                <a:ea typeface="Open Sans"/>
                <a:cs typeface="Open Sans"/>
                <a:sym typeface="Open Sans"/>
              </a:rPr>
              <a:t>Input your primary (mailing) address and click</a:t>
            </a:r>
            <a:r>
              <a:rPr b="1" lang="en-US">
                <a:solidFill>
                  <a:srgbClr val="323232"/>
                </a:solidFill>
                <a:latin typeface="Open Sans"/>
                <a:ea typeface="Open Sans"/>
                <a:cs typeface="Open Sans"/>
                <a:sym typeface="Open Sans"/>
              </a:rPr>
              <a:t> Update</a:t>
            </a:r>
            <a:r>
              <a:rPr lang="en-US">
                <a:solidFill>
                  <a:srgbClr val="323232"/>
                </a:solidFill>
                <a:latin typeface="Open Sans"/>
                <a:ea typeface="Open Sans"/>
                <a:cs typeface="Open Sans"/>
                <a:sym typeface="Open Sans"/>
              </a:rPr>
              <a:t>.</a:t>
            </a:r>
            <a:r>
              <a:rPr b="1" lang="en-US">
                <a:solidFill>
                  <a:srgbClr val="323232"/>
                </a:solidFill>
                <a:latin typeface="Open Sans"/>
                <a:ea typeface="Open Sans"/>
                <a:cs typeface="Open Sans"/>
                <a:sym typeface="Open Sans"/>
              </a:rPr>
              <a:t> </a:t>
            </a:r>
            <a:endParaRPr>
              <a:solidFill>
                <a:schemeClr val="dk1"/>
              </a:solidFill>
            </a:endParaRPr>
          </a:p>
          <a:p>
            <a:pPr indent="0" lvl="0" marL="0" rtl="0" algn="l">
              <a:spcBef>
                <a:spcPts val="0"/>
              </a:spcBef>
              <a:spcAft>
                <a:spcPts val="0"/>
              </a:spcAft>
              <a:buClr>
                <a:schemeClr val="dk1"/>
              </a:buClr>
              <a:buSzPts val="1400"/>
              <a:buFont typeface="Arial"/>
              <a:buNone/>
            </a:pPr>
            <a:r>
              <a:t/>
            </a:r>
            <a:endParaRPr b="1">
              <a:solidFill>
                <a:srgbClr val="323232"/>
              </a:solidFill>
              <a:latin typeface="Open Sans"/>
              <a:ea typeface="Open Sans"/>
              <a:cs typeface="Open Sans"/>
              <a:sym typeface="Open Sans"/>
            </a:endParaRPr>
          </a:p>
          <a:p>
            <a:pPr indent="0" lvl="0" marL="0" rtl="0" algn="l">
              <a:spcBef>
                <a:spcPts val="0"/>
              </a:spcBef>
              <a:spcAft>
                <a:spcPts val="0"/>
              </a:spcAft>
              <a:buClr>
                <a:schemeClr val="dk1"/>
              </a:buClr>
              <a:buFont typeface="Arial"/>
              <a:buNone/>
            </a:pPr>
            <a:r>
              <a:rPr b="1" lang="en-US" u="sng">
                <a:solidFill>
                  <a:srgbClr val="323232"/>
                </a:solidFill>
                <a:latin typeface="Open Sans"/>
                <a:ea typeface="Open Sans"/>
                <a:cs typeface="Open Sans"/>
                <a:sym typeface="Open Sans"/>
              </a:rPr>
              <a:t>Dirección web para actualizar la información de contacto :</a:t>
            </a:r>
            <a:endParaRPr>
              <a:solidFill>
                <a:schemeClr val="dk1"/>
              </a:solidFill>
            </a:endParaRPr>
          </a:p>
          <a:p>
            <a:pPr indent="0" lvl="0" marL="0" rtl="0" algn="l">
              <a:spcBef>
                <a:spcPts val="0"/>
              </a:spcBef>
              <a:spcAft>
                <a:spcPts val="0"/>
              </a:spcAft>
              <a:buClr>
                <a:schemeClr val="dk1"/>
              </a:buClr>
              <a:buFont typeface="Arial"/>
              <a:buNone/>
            </a:pPr>
            <a:r>
              <a:rPr lang="en-US" sz="1800">
                <a:solidFill>
                  <a:srgbClr val="00B050"/>
                </a:solidFill>
                <a:latin typeface="Twentieth Century"/>
                <a:ea typeface="Twentieth Century"/>
                <a:cs typeface="Twentieth Century"/>
                <a:sym typeface="Twentieth Century"/>
              </a:rPr>
              <a:t>https://www.rcboe.org/cms/lib/GA01903614/Centricity/Domain/9409/Update%20Your%20Parent%20Portal%20Contact%20Information.pdf</a:t>
            </a:r>
            <a:endParaRPr>
              <a:solidFill>
                <a:schemeClr val="dk1"/>
              </a:solidFill>
            </a:endParaRPr>
          </a:p>
          <a:p>
            <a:pPr indent="0" lvl="0" marL="0" marR="0" rtl="0" algn="ctr">
              <a:lnSpc>
                <a:spcPct val="100000"/>
              </a:lnSpc>
              <a:spcBef>
                <a:spcPts val="0"/>
              </a:spcBef>
              <a:spcAft>
                <a:spcPts val="0"/>
              </a:spcAft>
              <a:buClr>
                <a:srgbClr val="000000"/>
              </a:buClr>
              <a:buSzPts val="1600"/>
              <a:buFont typeface="Arial"/>
              <a:buNone/>
            </a:pPr>
            <a:r>
              <a:t/>
            </a:r>
            <a:endParaRPr b="1" sz="1600">
              <a:solidFill>
                <a:srgbClr val="262626"/>
              </a:solidFill>
              <a:latin typeface="Twentieth Century"/>
              <a:ea typeface="Twentieth Century"/>
              <a:cs typeface="Twentieth Century"/>
              <a:sym typeface="Twentieth Century"/>
            </a:endParaRPr>
          </a:p>
        </p:txBody>
      </p:sp>
    </p:spTree>
  </p:cSld>
  <p:clrMapOvr>
    <a:masterClrMapping/>
  </p:clrMapOvr>
</p:sld>
</file>

<file path=ppt/theme/theme1.xml><?xml version="1.0" encoding="utf-8"?>
<a:theme xmlns:a="http://schemas.openxmlformats.org/drawingml/2006/main" xmlns:r="http://schemas.openxmlformats.org/officeDocument/2006/relationships" name="Integral">
  <a:themeElements>
    <a:clrScheme name="Integral">
      <a:dk1>
        <a:srgbClr val="000000"/>
      </a:dk1>
      <a:lt1>
        <a:srgbClr val="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2020-07-08T03:19:14Z</dcterms:created>
  <dc:creator>Mckay Shelton</dc:creator>
</cp:coreProperties>
</file>