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0" r:id="rId9"/>
    <p:sldId id="264" r:id="rId10"/>
    <p:sldId id="265" r:id="rId11"/>
    <p:sldId id="272" r:id="rId12"/>
    <p:sldId id="266" r:id="rId13"/>
    <p:sldId id="267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7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6386E-E63C-41D9-BE77-0084847F5519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74C0-85E9-4D12-ADEA-CFFA5B021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974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6386E-E63C-41D9-BE77-0084847F5519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74C0-85E9-4D12-ADEA-CFFA5B021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392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6386E-E63C-41D9-BE77-0084847F5519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74C0-85E9-4D12-ADEA-CFFA5B021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161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6386E-E63C-41D9-BE77-0084847F5519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74C0-85E9-4D12-ADEA-CFFA5B021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257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6386E-E63C-41D9-BE77-0084847F5519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74C0-85E9-4D12-ADEA-CFFA5B021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119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6386E-E63C-41D9-BE77-0084847F5519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74C0-85E9-4D12-ADEA-CFFA5B021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064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6386E-E63C-41D9-BE77-0084847F5519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74C0-85E9-4D12-ADEA-CFFA5B021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810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6386E-E63C-41D9-BE77-0084847F5519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74C0-85E9-4D12-ADEA-CFFA5B021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236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6386E-E63C-41D9-BE77-0084847F5519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74C0-85E9-4D12-ADEA-CFFA5B021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424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6386E-E63C-41D9-BE77-0084847F5519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74C0-85E9-4D12-ADEA-CFFA5B021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743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6386E-E63C-41D9-BE77-0084847F5519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74C0-85E9-4D12-ADEA-CFFA5B021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685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6386E-E63C-41D9-BE77-0084847F5519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374C0-85E9-4D12-ADEA-CFFA5B021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728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 </a:t>
            </a:r>
            <a:r>
              <a:rPr lang="en-US" b="1" dirty="0"/>
              <a:t>SSUSH3 Analyze the causes of the American Revolution.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  <a:p>
            <a:r>
              <a:rPr lang="en-US" dirty="0"/>
              <a:t> </a:t>
            </a:r>
          </a:p>
          <a:p>
            <a:r>
              <a:rPr lang="en-US" dirty="0"/>
              <a:t>b. Explain colonial response to the Proclamation of 1763, the Stamp Act, and the Intolerable Acts as seen in the Sons and Daughters of Liberty and the Committees of Correspondence.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27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8DC0A-1A60-1E4E-95E8-A6089EE26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Creation of The Committee </a:t>
            </a:r>
            <a:br>
              <a:rPr lang="en-US" dirty="0"/>
            </a:br>
            <a:r>
              <a:rPr lang="en-US" dirty="0"/>
              <a:t>of Correspondence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A052F5-6650-2641-A4D5-8A2B88B9EE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highlight>
                  <a:srgbClr val="FFFF00"/>
                </a:highlight>
              </a:rPr>
              <a:t>The Massachusetts colonial Assembly created a </a:t>
            </a:r>
            <a:r>
              <a:rPr lang="en-US" b="1" dirty="0">
                <a:highlight>
                  <a:srgbClr val="FFFF00"/>
                </a:highlight>
              </a:rPr>
              <a:t>Committee of Correspondence </a:t>
            </a:r>
            <a:r>
              <a:rPr lang="en-US" dirty="0">
                <a:highlight>
                  <a:srgbClr val="FFFF00"/>
                </a:highlight>
              </a:rPr>
              <a:t>to efficiently communicate with the other colonies on matters of concern. </a:t>
            </a:r>
          </a:p>
          <a:p>
            <a:r>
              <a:rPr lang="en-US" dirty="0"/>
              <a:t>New York invited the other colonies to send delegates to a meeting and </a:t>
            </a:r>
            <a:r>
              <a:rPr lang="en-US" dirty="0">
                <a:highlight>
                  <a:srgbClr val="FFFF00"/>
                </a:highlight>
              </a:rPr>
              <a:t>organized the Stamp Act Congress to draft formal petitions of protest to Parliament. </a:t>
            </a:r>
          </a:p>
          <a:p>
            <a:r>
              <a:rPr lang="en-US" dirty="0"/>
              <a:t>The Committee of Correspondence </a:t>
            </a:r>
            <a:r>
              <a:rPr lang="en-US" dirty="0">
                <a:highlight>
                  <a:srgbClr val="FFFF00"/>
                </a:highlight>
              </a:rPr>
              <a:t>helped to effectively organize the coordinated boycott. </a:t>
            </a:r>
          </a:p>
          <a:p>
            <a:r>
              <a:rPr lang="en-US" dirty="0"/>
              <a:t>The </a:t>
            </a:r>
            <a:r>
              <a:rPr lang="en-US" dirty="0">
                <a:highlight>
                  <a:srgbClr val="FFFF00"/>
                </a:highlight>
              </a:rPr>
              <a:t>rising tide of violence in the colonies and the economic effects of the boycotts were instrumental in the repeal of the Stamp Act in March 1766.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6124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CE34F0C-9505-FE40-82FE-B82CCC3E47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323" b="639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1437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00FD1CD-FFDA-EB44-A85A-0F1FAF3385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825" r="5938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1E5ACD-B634-B245-995D-A45A0AED2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000000"/>
                </a:solidFill>
              </a:rPr>
              <a:t>Son’s of Liberty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FF75C7-3C1E-3145-9D40-0CB999AB1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4706803" cy="3788830"/>
          </a:xfrm>
        </p:spPr>
        <p:txBody>
          <a:bodyPr anchor="ctr">
            <a:normAutofit/>
          </a:bodyPr>
          <a:lstStyle/>
          <a:p>
            <a:r>
              <a:rPr lang="en-US" sz="2000">
                <a:solidFill>
                  <a:srgbClr val="000000"/>
                </a:solidFill>
              </a:rPr>
              <a:t>In Boston, Samuel Adams organized the </a:t>
            </a:r>
            <a:r>
              <a:rPr lang="en-US" sz="2000" b="1">
                <a:solidFill>
                  <a:srgbClr val="000000"/>
                </a:solidFill>
              </a:rPr>
              <a:t>Sons of Liberty </a:t>
            </a:r>
            <a:r>
              <a:rPr lang="en-US" sz="2000">
                <a:solidFill>
                  <a:srgbClr val="000000"/>
                </a:solidFill>
              </a:rPr>
              <a:t>to protest the law. These protests often turned violent. </a:t>
            </a:r>
          </a:p>
          <a:p>
            <a:r>
              <a:rPr lang="en-US" sz="2000">
                <a:solidFill>
                  <a:srgbClr val="000000"/>
                </a:solidFill>
              </a:rPr>
              <a:t>Tax collectors were hung in effigy and their property destroyed. Ships purportedly carrying stamps were denied entry to colonial ports.</a:t>
            </a:r>
          </a:p>
          <a:p>
            <a:r>
              <a:rPr lang="en-US" sz="2000">
                <a:solidFill>
                  <a:srgbClr val="000000"/>
                </a:solidFill>
              </a:rPr>
              <a:t> Perhaps most significantly, New York merchants organized a boycott of British goods. </a:t>
            </a:r>
          </a:p>
          <a:p>
            <a:endParaRPr lang="en-US" sz="2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0781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E51E8F-2A36-EB4B-A5F6-3CDE033BB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000000"/>
                </a:solidFill>
              </a:rPr>
              <a:t>Daughter’s of Liberty</a:t>
            </a:r>
          </a:p>
        </p:txBody>
      </p:sp>
      <p:sp>
        <p:nvSpPr>
          <p:cNvPr id="13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1BB189-1BE5-F34B-AEEC-09A1B877B3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12531" r="24694" b="1"/>
          <a:stretch/>
        </p:blipFill>
        <p:spPr>
          <a:xfrm>
            <a:off x="20" y="907231"/>
            <a:ext cx="4838021" cy="5063738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935559-F0B3-A346-BBAC-CBE5E7DFDB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/>
          </a:bodyPr>
          <a:lstStyle/>
          <a:p>
            <a:r>
              <a:rPr lang="en-US" sz="2000">
                <a:solidFill>
                  <a:srgbClr val="000000"/>
                </a:solidFill>
                <a:highlight>
                  <a:srgbClr val="FFFF00"/>
                </a:highlight>
              </a:rPr>
              <a:t>To replace boycotted British cloth, the women of Boston organized the </a:t>
            </a:r>
            <a:r>
              <a:rPr lang="en-US" sz="2000" b="1">
                <a:solidFill>
                  <a:srgbClr val="000000"/>
                </a:solidFill>
                <a:highlight>
                  <a:srgbClr val="FFFF00"/>
                </a:highlight>
              </a:rPr>
              <a:t>Daughters of Liberty</a:t>
            </a:r>
            <a:r>
              <a:rPr lang="en-US" sz="2000">
                <a:solidFill>
                  <a:srgbClr val="000000"/>
                </a:solidFill>
                <a:highlight>
                  <a:srgbClr val="FFFF00"/>
                </a:highlight>
              </a:rPr>
              <a:t>. </a:t>
            </a:r>
          </a:p>
          <a:p>
            <a:r>
              <a:rPr lang="en-US" sz="2000">
                <a:solidFill>
                  <a:srgbClr val="000000"/>
                </a:solidFill>
                <a:highlight>
                  <a:srgbClr val="FFFF00"/>
                </a:highlight>
              </a:rPr>
              <a:t>The organization spun yarn into thread, wove cloth on home looms, and was instrumental in maintaining the American boycott of British goods. </a:t>
            </a:r>
          </a:p>
          <a:p>
            <a:endParaRPr lang="en-US" sz="2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2406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E84BD-941B-AB40-8A4D-CF9C45779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Tea Tax of 1773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11796F-039A-BB47-ACBF-14226B6E5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797807" cy="4351338"/>
          </a:xfrm>
        </p:spPr>
        <p:txBody>
          <a:bodyPr>
            <a:normAutofit/>
          </a:bodyPr>
          <a:lstStyle/>
          <a:p>
            <a:r>
              <a:rPr lang="en-US" sz="2000"/>
              <a:t>In 1773, Parliament passed the Tea Act. </a:t>
            </a:r>
          </a:p>
          <a:p>
            <a:r>
              <a:rPr lang="en-US" sz="2000"/>
              <a:t>The act was designed to expand the British East India Company’s tea monopoly by offering British imported tea at a reduced price in all the British colonies.</a:t>
            </a:r>
          </a:p>
          <a:p>
            <a:r>
              <a:rPr lang="en-US" sz="2000"/>
              <a:t> The colonists believed that Parliament was trying to increase tax revenue by getting the colonists to more readily accept cheap tea. </a:t>
            </a:r>
          </a:p>
          <a:p>
            <a:endParaRPr lang="en-US" sz="20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305E42-FA9F-DA47-A7FC-826CF676D5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90" r="13243" b="-2"/>
          <a:stretch/>
        </p:blipFill>
        <p:spPr>
          <a:xfrm>
            <a:off x="5120640" y="1904281"/>
            <a:ext cx="6233160" cy="427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0964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F52CD-43E1-514B-985C-B737079E9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Effects of Boston Tea Party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34603-7E16-4F45-AD54-9362846BB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797807" cy="4351338"/>
          </a:xfrm>
        </p:spPr>
        <p:txBody>
          <a:bodyPr>
            <a:normAutofit/>
          </a:bodyPr>
          <a:lstStyle/>
          <a:p>
            <a:r>
              <a:rPr lang="en-US" sz="2000"/>
              <a:t>On December 16, 1773, members of the Sons of Liberty boarded the three tea ships and destroyed the cargo. </a:t>
            </a:r>
          </a:p>
          <a:p>
            <a:r>
              <a:rPr lang="en-US" sz="2000"/>
              <a:t>British officials had little tolerance for the destruction of British property. </a:t>
            </a:r>
          </a:p>
          <a:p>
            <a:r>
              <a:rPr lang="en-US" sz="2000"/>
              <a:t>Parliament passed a series of laws designed to punish the American colonies, and especially Massachusetts, for the attack on British ships. </a:t>
            </a:r>
          </a:p>
          <a:p>
            <a:endParaRPr lang="en-US" sz="20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12F8E5-5374-2843-B02B-97A3275DD1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82" r="8251" b="1"/>
          <a:stretch/>
        </p:blipFill>
        <p:spPr>
          <a:xfrm>
            <a:off x="5120640" y="1904281"/>
            <a:ext cx="6233160" cy="427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9379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4D597-2D8B-A84A-83B8-FD0FC2FF9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Intolerable Acts </a:t>
            </a:r>
            <a:br>
              <a:rPr lang="en-US" dirty="0"/>
            </a:br>
            <a:r>
              <a:rPr lang="en-US" dirty="0"/>
              <a:t> England’s Response to Boston Tea Party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9DE180-EB55-2E49-84D4-4E82225066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5162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</a:t>
            </a:r>
            <a:r>
              <a:rPr lang="en-US" b="1" dirty="0"/>
              <a:t>Intolerable Acts</a:t>
            </a:r>
            <a:r>
              <a:rPr lang="en-US" dirty="0"/>
              <a:t>, as the punishment laws were known in the colonies, were designed to make an example of Massachusetts and hopefully quell the growing resistance to British authority throughout the colonies. </a:t>
            </a:r>
          </a:p>
          <a:p>
            <a:r>
              <a:rPr lang="en-US" dirty="0"/>
              <a:t>5 Laws:</a:t>
            </a:r>
          </a:p>
          <a:p>
            <a:pPr marL="514350" indent="-514350">
              <a:buAutoNum type="arabicPeriod"/>
            </a:pPr>
            <a:r>
              <a:rPr lang="en-US" dirty="0"/>
              <a:t>Boston Port closed until the value of the destroyed tea was repaid</a:t>
            </a:r>
          </a:p>
          <a:p>
            <a:pPr marL="514350" indent="-514350">
              <a:buAutoNum type="arabicPeriod"/>
            </a:pPr>
            <a:r>
              <a:rPr lang="en-US" dirty="0"/>
              <a:t> Massachusetts colonial government suspended and placed directly under the control of the royal  governor appointed by the king </a:t>
            </a:r>
          </a:p>
          <a:p>
            <a:pPr marL="0" indent="0">
              <a:buNone/>
            </a:pPr>
            <a:r>
              <a:rPr lang="en-US" dirty="0"/>
              <a:t> 3. British officials accused of crimes would be tried in England rather than in Massachusetts </a:t>
            </a:r>
          </a:p>
          <a:p>
            <a:pPr marL="0" indent="0">
              <a:buNone/>
            </a:pPr>
            <a:r>
              <a:rPr lang="en-US" dirty="0"/>
              <a:t>4. Renewed the Quartering Act of soldiers in the colonies </a:t>
            </a:r>
          </a:p>
          <a:p>
            <a:pPr marL="0" indent="0">
              <a:buNone/>
            </a:pPr>
            <a:r>
              <a:rPr lang="en-US" dirty="0"/>
              <a:t>5. Quebec Act expanded the border of Quebec into land claimed by other colonies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4009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BE5D2-E6FF-D447-A92A-399907258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Impact of Intolerable 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3494FD-B423-024E-9AEF-C38F790FF6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Instead of forcing Massachusetts into submission, the Intolerable Acts effectively unified the colonies to work as a group against the British government. </a:t>
            </a:r>
          </a:p>
          <a:p>
            <a:r>
              <a:rPr lang="en-US" dirty="0"/>
              <a:t>The experience of Massachusetts could easily be the experience of other colonies. </a:t>
            </a:r>
          </a:p>
          <a:p>
            <a:r>
              <a:rPr lang="en-US" dirty="0"/>
              <a:t>The colonists believed that Parliament had once again acted outside the English Constitution and violated the civil rights of the British citizens living in America.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54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Learning Objectives: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Explain the colonial response to:</a:t>
            </a:r>
          </a:p>
          <a:p>
            <a:pPr lvl="3"/>
            <a:r>
              <a:rPr lang="en-US" dirty="0"/>
              <a:t>The Proclamation of 1763</a:t>
            </a:r>
          </a:p>
          <a:p>
            <a:pPr lvl="3"/>
            <a:r>
              <a:rPr lang="en-US" dirty="0"/>
              <a:t>The Stamp Act</a:t>
            </a:r>
          </a:p>
          <a:p>
            <a:pPr lvl="3"/>
            <a:r>
              <a:rPr lang="en-US" dirty="0"/>
              <a:t>The Intolerable Acts</a:t>
            </a:r>
          </a:p>
          <a:p>
            <a:pPr marL="1371600" lvl="3" indent="0">
              <a:buNone/>
            </a:pPr>
            <a:r>
              <a:rPr lang="en-US" sz="2800" dirty="0"/>
              <a:t>From the perspective of:</a:t>
            </a:r>
          </a:p>
          <a:p>
            <a:pPr marL="1371600" lvl="3" indent="0">
              <a:buNone/>
            </a:pPr>
            <a:r>
              <a:rPr lang="en-US" dirty="0"/>
              <a:t>	The Sons and Daughter’s of Liberty</a:t>
            </a:r>
          </a:p>
          <a:p>
            <a:pPr marL="1371600" lvl="3" indent="0">
              <a:buNone/>
            </a:pPr>
            <a:r>
              <a:rPr lang="en-US" dirty="0"/>
              <a:t>	The Committee on Correspondence</a:t>
            </a:r>
          </a:p>
          <a:p>
            <a:pPr marL="1371600" lvl="3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621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Following the French and Indian War, the British began trying to re-establish control over the colonies through policies such as: </a:t>
            </a:r>
            <a:r>
              <a:rPr lang="en-US" u="sng" dirty="0"/>
              <a:t>the Proclamation of 1763, the Stamp Act, and the Intolerable Acts. </a:t>
            </a:r>
          </a:p>
          <a:p>
            <a:r>
              <a:rPr lang="en-US" dirty="0"/>
              <a:t>To pay for years of war, Parliament was determined to enforce pre-existing British trade laws that had been only casually enforced, such as the Navigation Acts.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062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Colonial Response to British Taxes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u="sng" dirty="0"/>
              <a:t>The British government was physically removed from her American colonies and lacked an understanding of a new psychology of self-sufficiency and individualism that had developed in the colonies. </a:t>
            </a:r>
          </a:p>
          <a:p>
            <a:r>
              <a:rPr lang="en-US" u="sng" dirty="0"/>
              <a:t>British actions to re-establish control over the American colonies</a:t>
            </a:r>
            <a:r>
              <a:rPr lang="en-US" dirty="0"/>
              <a:t>, after such a long period of Salutary Neglect, </a:t>
            </a:r>
            <a:r>
              <a:rPr lang="en-US" u="sng" dirty="0"/>
              <a:t>set up a series of responses and counter-responses</a:t>
            </a:r>
            <a:r>
              <a:rPr lang="en-US" dirty="0"/>
              <a:t> </a:t>
            </a:r>
            <a:r>
              <a:rPr lang="en-US" u="sng" dirty="0"/>
              <a:t>by the American colonials and the British government</a:t>
            </a:r>
            <a:r>
              <a:rPr lang="en-US" dirty="0"/>
              <a:t>, which ultimately led to the American Revolution.</a:t>
            </a:r>
          </a:p>
          <a:p>
            <a:r>
              <a:rPr lang="en-US" u="sng" dirty="0"/>
              <a:t>The Sons and Daughters of Liberty and the Committees of Correspondence led the colonial responses to what they believed were overbearing British policies.  </a:t>
            </a:r>
          </a:p>
        </p:txBody>
      </p:sp>
    </p:spTree>
    <p:extLst>
      <p:ext uri="{BB962C8B-B14F-4D97-AF65-F5344CB8AC3E}">
        <p14:creationId xmlns:p14="http://schemas.microsoft.com/office/powerpoint/2010/main" val="331435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Best Way To Deal With England is To Choose One of 3 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general, </a:t>
            </a:r>
            <a:r>
              <a:rPr lang="en-US" dirty="0">
                <a:highlight>
                  <a:srgbClr val="FFFF00"/>
                </a:highlight>
              </a:rPr>
              <a:t>the American colonists reacted to new British laws</a:t>
            </a:r>
            <a:r>
              <a:rPr lang="en-US" dirty="0"/>
              <a:t> and policies by </a:t>
            </a:r>
            <a:r>
              <a:rPr lang="en-US" dirty="0">
                <a:highlight>
                  <a:srgbClr val="FFFF00"/>
                </a:highlight>
              </a:rPr>
              <a:t>either ignoring the law, organizing to inform and plan actions, or take direct action against the British</a:t>
            </a:r>
            <a:r>
              <a:rPr lang="en-US" dirty="0"/>
              <a:t>. </a:t>
            </a:r>
          </a:p>
          <a:p>
            <a:r>
              <a:rPr lang="en-US" dirty="0"/>
              <a:t>Several incidents illustrate the response-counter response nature of the struggle between Great Britain and its colonies. </a:t>
            </a:r>
          </a:p>
          <a:p>
            <a:r>
              <a:rPr lang="en-US" dirty="0"/>
              <a:t>These incidents grew in intensity until the British Army and colonial militia exchanged musket fire on Lexington Green.</a:t>
            </a:r>
          </a:p>
        </p:txBody>
      </p:sp>
    </p:spTree>
    <p:extLst>
      <p:ext uri="{BB962C8B-B14F-4D97-AF65-F5344CB8AC3E}">
        <p14:creationId xmlns:p14="http://schemas.microsoft.com/office/powerpoint/2010/main" val="243972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7E129-0D63-5443-BA85-739666C99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Proclamation of 1763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C2FA7-FCB5-EC49-8112-86777532C9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To curtail further American Indian attacks, Parliament passed the </a:t>
            </a:r>
            <a:r>
              <a:rPr lang="en-US" b="1" dirty="0"/>
              <a:t>Proclamation of 1763 </a:t>
            </a:r>
            <a:r>
              <a:rPr lang="en-US" dirty="0"/>
              <a:t>in </a:t>
            </a:r>
            <a:r>
              <a:rPr lang="en-US" dirty="0">
                <a:highlight>
                  <a:srgbClr val="FFFF00"/>
                </a:highlight>
              </a:rPr>
              <a:t>an attempt to prevent any more American colonists from settling beyond the Appalachian Mountains. </a:t>
            </a:r>
          </a:p>
          <a:p>
            <a:r>
              <a:rPr lang="en-US" dirty="0"/>
              <a:t>Why did they pass it?</a:t>
            </a:r>
          </a:p>
          <a:p>
            <a:r>
              <a:rPr lang="en-US" dirty="0">
                <a:highlight>
                  <a:srgbClr val="FFFF00"/>
                </a:highlight>
              </a:rPr>
              <a:t>American Indians were very concerned about how the outcome of the French and Indian War would impact the land </a:t>
            </a:r>
            <a:r>
              <a:rPr lang="en-US" dirty="0"/>
              <a:t>they occupied in the Ohio River Valley </a:t>
            </a:r>
          </a:p>
          <a:p>
            <a:r>
              <a:rPr lang="en-US" dirty="0">
                <a:highlight>
                  <a:srgbClr val="FFFF00"/>
                </a:highlight>
              </a:rPr>
              <a:t>Chief Pontiac of the Ottawa Nation led a coalition of Native Americans in an attempt to drive the British and American colonial families out of the region. </a:t>
            </a:r>
            <a:r>
              <a:rPr lang="en-US" dirty="0"/>
              <a:t>Thousands of British Americans were killed as well as hundreds of British troops.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063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BF610-0BC0-EB49-AAC8-B93BFCACD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Colonial Response to Proclamation of 1763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D58D2-08D6-7E4B-BE8C-B67F06879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15484" cy="4351338"/>
          </a:xfrm>
        </p:spPr>
        <p:txBody>
          <a:bodyPr>
            <a:normAutofit/>
          </a:bodyPr>
          <a:lstStyle/>
          <a:p>
            <a:r>
              <a:rPr lang="en-US" sz="1900">
                <a:highlight>
                  <a:srgbClr val="FFFF00"/>
                </a:highlight>
              </a:rPr>
              <a:t>The new law angered colonists and wealthy colonial land agents </a:t>
            </a:r>
            <a:r>
              <a:rPr lang="en-US" sz="1900"/>
              <a:t>as </a:t>
            </a:r>
            <a:r>
              <a:rPr lang="en-US" sz="1900">
                <a:highlight>
                  <a:srgbClr val="FFFF00"/>
                </a:highlight>
              </a:rPr>
              <a:t>they believed they were entitled to the land </a:t>
            </a:r>
            <a:r>
              <a:rPr lang="en-US" sz="1900"/>
              <a:t>they had helped to secure through fighting with the British in the French and Indian War.</a:t>
            </a:r>
          </a:p>
          <a:p>
            <a:r>
              <a:rPr lang="en-US" sz="1900"/>
              <a:t> Unable to enforce the law due to the vast amount of land in the region and a shortage of troops to patrol there, </a:t>
            </a:r>
            <a:r>
              <a:rPr lang="en-US" sz="1900">
                <a:highlight>
                  <a:srgbClr val="FFFF00"/>
                </a:highlight>
              </a:rPr>
              <a:t>the Proclamation of 1763 never really stopped migration into the area. </a:t>
            </a:r>
          </a:p>
          <a:p>
            <a:r>
              <a:rPr lang="en-US" sz="1900"/>
              <a:t>The Americans ignored the law and settled in the Ohio River Valley anyway. However, </a:t>
            </a:r>
            <a:r>
              <a:rPr lang="en-US" sz="1900">
                <a:highlight>
                  <a:srgbClr val="FFFF00"/>
                </a:highlight>
              </a:rPr>
              <a:t>the division between the British government and her colonies was growing as the spirit of independence was starting to spread. </a:t>
            </a:r>
          </a:p>
          <a:p>
            <a:endParaRPr lang="en-US" sz="19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AE5AED-123D-3644-A537-8CBC7E8C04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54" r="3577" b="-2"/>
          <a:stretch/>
        </p:blipFill>
        <p:spPr>
          <a:xfrm>
            <a:off x="6338316" y="1904281"/>
            <a:ext cx="5074070" cy="427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146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is the Stamp Act?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Shortly after the 1763 Treaty of Paris was negotiated the British government announced </a:t>
            </a:r>
            <a:r>
              <a:rPr lang="en-US" dirty="0"/>
              <a:t>that colonies would be taxed to cover the cost of their protection. These </a:t>
            </a:r>
            <a:r>
              <a:rPr lang="en-US" dirty="0">
                <a:highlight>
                  <a:srgbClr val="FFFF00"/>
                </a:highlight>
              </a:rPr>
              <a:t>taxes included the Sugar Act of 1764. </a:t>
            </a:r>
          </a:p>
          <a:p>
            <a:r>
              <a:rPr lang="en-US" dirty="0">
                <a:highlight>
                  <a:srgbClr val="FFFF00"/>
                </a:highlight>
              </a:rPr>
              <a:t>The inability of the British government to collect the new tax led to the passage of a more widespread tax, the </a:t>
            </a:r>
            <a:r>
              <a:rPr lang="en-US" b="1" dirty="0">
                <a:highlight>
                  <a:srgbClr val="FFFF00"/>
                </a:highlight>
              </a:rPr>
              <a:t>Stamp Act </a:t>
            </a:r>
            <a:r>
              <a:rPr lang="en-US" dirty="0">
                <a:highlight>
                  <a:srgbClr val="FFFF00"/>
                </a:highlight>
              </a:rPr>
              <a:t>of 1765. </a:t>
            </a:r>
          </a:p>
          <a:p>
            <a:r>
              <a:rPr lang="en-US" dirty="0"/>
              <a:t>The tax was </a:t>
            </a:r>
            <a:r>
              <a:rPr lang="en-US" dirty="0">
                <a:highlight>
                  <a:srgbClr val="FFFF00"/>
                </a:highlight>
              </a:rPr>
              <a:t>collected on every document or newspaper printed or used in the colonies. </a:t>
            </a:r>
          </a:p>
          <a:p>
            <a:r>
              <a:rPr lang="en-US" dirty="0"/>
              <a:t>The </a:t>
            </a:r>
            <a:r>
              <a:rPr lang="en-US" dirty="0">
                <a:highlight>
                  <a:srgbClr val="FFFF00"/>
                </a:highlight>
              </a:rPr>
              <a:t>law required that a stamp be attached to or written on the taxable property to show that the tax had been paid</a:t>
            </a:r>
            <a:r>
              <a:rPr lang="en-US" dirty="0"/>
              <a:t>. In addition, the tax was to be paid with hard currency (not colonial paper money)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376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EBD57-E141-684D-8860-2F820022A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>
            <a:normAutofit/>
          </a:bodyPr>
          <a:lstStyle/>
          <a:p>
            <a:r>
              <a:rPr lang="en-US" sz="3700"/>
              <a:t>Colonial Response to Stamp Act of 1764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8DABEB-9C96-E44E-9F58-5E655B03A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651466" cy="3785419"/>
          </a:xfrm>
        </p:spPr>
        <p:txBody>
          <a:bodyPr>
            <a:normAutofit/>
          </a:bodyPr>
          <a:lstStyle/>
          <a:p>
            <a:r>
              <a:rPr lang="en-US" sz="1800"/>
              <a:t>The colonial reaction was swift and widespread. </a:t>
            </a:r>
          </a:p>
          <a:p>
            <a:r>
              <a:rPr lang="en-US" sz="1800"/>
              <a:t>Their central argument against the new tax was that the colonies did not have representation in Parliament. </a:t>
            </a:r>
          </a:p>
          <a:p>
            <a:r>
              <a:rPr lang="en-US" sz="1800"/>
              <a:t>Therefore, taxes imposed by Parliament on the colonies represented a violation of English civil liberties. </a:t>
            </a:r>
          </a:p>
          <a:p>
            <a:endParaRPr lang="en-US" sz="18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EDACCA-591B-3C47-A66C-D8F344CA0D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972" r="14078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7565427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1219</Words>
  <Application>Microsoft Office PowerPoint</Application>
  <PresentationFormat>Widescreen</PresentationFormat>
  <Paragraphs>73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  SSUSH3 Analyze the causes of the American Revolution. </vt:lpstr>
      <vt:lpstr>Learning Objectives:</vt:lpstr>
      <vt:lpstr>Introduction</vt:lpstr>
      <vt:lpstr>Colonial Response to British Taxes </vt:lpstr>
      <vt:lpstr>The Best Way To Deal With England is To Choose One of 3 Options</vt:lpstr>
      <vt:lpstr>What is the Proclamation of 1763</vt:lpstr>
      <vt:lpstr>Colonial Response to Proclamation of 1763</vt:lpstr>
      <vt:lpstr>What is the Stamp Act?</vt:lpstr>
      <vt:lpstr>Colonial Response to Stamp Act of 1764</vt:lpstr>
      <vt:lpstr>Creation of The Committee  of Correspondence</vt:lpstr>
      <vt:lpstr>PowerPoint Presentation</vt:lpstr>
      <vt:lpstr>Son’s of Liberty</vt:lpstr>
      <vt:lpstr>Daughter’s of Liberty</vt:lpstr>
      <vt:lpstr>Tea Tax of 1773</vt:lpstr>
      <vt:lpstr>Effects of Boston Tea Party</vt:lpstr>
      <vt:lpstr>Intolerable Acts   England’s Response to Boston Tea Party</vt:lpstr>
      <vt:lpstr>Impact of Intolerable Acts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SSUSH3 Analyze the causes of the American Revolution.</dc:title>
  <dc:creator>Kennedy, Sean</dc:creator>
  <cp:lastModifiedBy>Pedano, George</cp:lastModifiedBy>
  <cp:revision>2</cp:revision>
  <dcterms:created xsi:type="dcterms:W3CDTF">2019-08-27T22:08:50Z</dcterms:created>
  <dcterms:modified xsi:type="dcterms:W3CDTF">2019-09-09T12:08:09Z</dcterms:modified>
</cp:coreProperties>
</file>