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536">
          <p15:clr>
            <a:srgbClr val="A4A3A4"/>
          </p15:clr>
        </p15:guide>
        <p15:guide id="2" pos="96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jwov3JfzOO0vXfpu5jLDmobkCcD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1536"/>
        <p:guide pos="9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482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6200" y="0"/>
            <a:ext cx="2971800" cy="46482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415790"/>
            <a:ext cx="5029200" cy="41833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31580"/>
            <a:ext cx="2971800" cy="46482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6200" y="8831580"/>
            <a:ext cx="2971800" cy="46482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9" name="Google Shape;89;p1:notes"/>
          <p:cNvSpPr txBox="1">
            <a:spLocks noGrp="1"/>
          </p:cNvSpPr>
          <p:nvPr>
            <p:ph type="body" idx="1"/>
          </p:nvPr>
        </p:nvSpPr>
        <p:spPr>
          <a:xfrm>
            <a:off x="914400" y="4415790"/>
            <a:ext cx="5029200" cy="418338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txBox="1">
            <a:spLocks noGrp="1"/>
          </p:cNvSpPr>
          <p:nvPr>
            <p:ph type="sldNum" idx="12"/>
          </p:nvPr>
        </p:nvSpPr>
        <p:spPr>
          <a:xfrm>
            <a:off x="3886200" y="8831580"/>
            <a:ext cx="2971800" cy="46482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0: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53" name="Google Shape;153;p10: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1: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0" name="Google Shape;160;p11: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7" name="Google Shape;97;p2: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4" name="Google Shape;104;p3: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1" name="Google Shape;111;p4: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8" name="Google Shape;118;p5: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5" name="Google Shape;125;p6: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7: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32" name="Google Shape;132;p7: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8: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39" name="Google Shape;139;p8: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914400" y="4415790"/>
            <a:ext cx="5029200" cy="418338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46" name="Google Shape;146;p9:notes"/>
          <p:cNvSpPr>
            <a:spLocks noGrp="1" noRot="1" noChangeAspect="1"/>
          </p:cNvSpPr>
          <p:nvPr>
            <p:ph type="sldImg" idx="2"/>
          </p:nvPr>
        </p:nvSpPr>
        <p:spPr>
          <a:xfrm>
            <a:off x="11049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7"/>
        <p:cNvGrpSpPr/>
        <p:nvPr/>
      </p:nvGrpSpPr>
      <p:grpSpPr>
        <a:xfrm>
          <a:off x="0" y="0"/>
          <a:ext cx="0" cy="0"/>
          <a:chOff x="0" y="0"/>
          <a:chExt cx="0" cy="0"/>
        </a:xfrm>
      </p:grpSpPr>
      <p:pic>
        <p:nvPicPr>
          <p:cNvPr id="18" name="Google Shape;18;p13" descr="scifair_front"/>
          <p:cNvPicPr preferRelativeResize="0"/>
          <p:nvPr/>
        </p:nvPicPr>
        <p:blipFill rotWithShape="1">
          <a:blip r:embed="rId2">
            <a:alphaModFix/>
          </a:blip>
          <a:srcRect/>
          <a:stretch/>
        </p:blipFill>
        <p:spPr>
          <a:xfrm>
            <a:off x="-9525" y="-4763"/>
            <a:ext cx="9163050" cy="6867526"/>
          </a:xfrm>
          <a:prstGeom prst="rect">
            <a:avLst/>
          </a:prstGeom>
          <a:noFill/>
          <a:ln>
            <a:noFill/>
          </a:ln>
        </p:spPr>
      </p:pic>
      <p:sp>
        <p:nvSpPr>
          <p:cNvPr id="19" name="Google Shape;19;p13"/>
          <p:cNvSpPr txBox="1">
            <a:spLocks noGrp="1"/>
          </p:cNvSpPr>
          <p:nvPr>
            <p:ph type="ctrTitle"/>
          </p:nvPr>
        </p:nvSpPr>
        <p:spPr>
          <a:xfrm>
            <a:off x="1905000" y="685800"/>
            <a:ext cx="6477000" cy="17526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4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 name="Google Shape;20;p13"/>
          <p:cNvSpPr txBox="1">
            <a:spLocks noGrp="1"/>
          </p:cNvSpPr>
          <p:nvPr>
            <p:ph type="subTitle" idx="1"/>
          </p:nvPr>
        </p:nvSpPr>
        <p:spPr>
          <a:xfrm>
            <a:off x="1676400" y="2133600"/>
            <a:ext cx="6477000" cy="1981200"/>
          </a:xfrm>
          <a:prstGeom prst="rect">
            <a:avLst/>
          </a:prstGeom>
          <a:noFill/>
          <a:ln>
            <a:noFill/>
          </a:ln>
        </p:spPr>
        <p:txBody>
          <a:bodyPr spcFirstLastPara="1" wrap="square" lIns="91425" tIns="45700" rIns="91425" bIns="45700" anchor="t" anchorCtr="0">
            <a:noAutofit/>
          </a:bodyPr>
          <a:lstStyle>
            <a:lvl1pPr lvl="0" algn="r">
              <a:spcBef>
                <a:spcPts val="280"/>
              </a:spcBef>
              <a:spcAft>
                <a:spcPts val="0"/>
              </a:spcAft>
              <a:buSzPts val="1400"/>
              <a:buFont typeface="Noto Sans Symbols"/>
              <a:buNone/>
              <a:defRPr sz="1400" i="1"/>
            </a:lvl1pPr>
            <a:lvl2pPr lvl="1" algn="ctr">
              <a:spcBef>
                <a:spcPts val="360"/>
              </a:spcBef>
              <a:spcAft>
                <a:spcPts val="0"/>
              </a:spcAft>
              <a:buSzPts val="1800"/>
              <a:buChar char="▪"/>
              <a:defRPr/>
            </a:lvl2pPr>
            <a:lvl3pPr lvl="2" algn="ctr">
              <a:spcBef>
                <a:spcPts val="360"/>
              </a:spcBef>
              <a:spcAft>
                <a:spcPts val="0"/>
              </a:spcAft>
              <a:buSzPts val="1800"/>
              <a:buChar char="▪"/>
              <a:defRPr/>
            </a:lvl3pPr>
            <a:lvl4pPr lvl="3" algn="ctr">
              <a:spcBef>
                <a:spcPts val="360"/>
              </a:spcBef>
              <a:spcAft>
                <a:spcPts val="0"/>
              </a:spcAft>
              <a:buSzPts val="1800"/>
              <a:buChar char="▪"/>
              <a:defRPr/>
            </a:lvl4pPr>
            <a:lvl5pPr lvl="4" algn="ctr">
              <a:spcBef>
                <a:spcPts val="360"/>
              </a:spcBef>
              <a:spcAft>
                <a:spcPts val="0"/>
              </a:spcAft>
              <a:buSzPts val="1800"/>
              <a:buChar char="▪"/>
              <a:defRPr/>
            </a:lvl5pPr>
            <a:lvl6pPr lvl="5" algn="ctr">
              <a:spcBef>
                <a:spcPts val="360"/>
              </a:spcBef>
              <a:spcAft>
                <a:spcPts val="0"/>
              </a:spcAft>
              <a:buSzPts val="1800"/>
              <a:buChar char="▪"/>
              <a:defRPr/>
            </a:lvl6pPr>
            <a:lvl7pPr lvl="6" algn="ctr">
              <a:spcBef>
                <a:spcPts val="360"/>
              </a:spcBef>
              <a:spcAft>
                <a:spcPts val="0"/>
              </a:spcAft>
              <a:buSzPts val="1800"/>
              <a:buChar char="▪"/>
              <a:defRPr/>
            </a:lvl7pPr>
            <a:lvl8pPr lvl="7" algn="ctr">
              <a:spcBef>
                <a:spcPts val="360"/>
              </a:spcBef>
              <a:spcAft>
                <a:spcPts val="0"/>
              </a:spcAft>
              <a:buSzPts val="1800"/>
              <a:buChar char="▪"/>
              <a:defRPr/>
            </a:lvl8pPr>
            <a:lvl9pPr lvl="8" algn="ctr">
              <a:spcBef>
                <a:spcPts val="360"/>
              </a:spcBef>
              <a:spcAft>
                <a:spcPts val="0"/>
              </a:spcAft>
              <a:buSzPts val="1800"/>
              <a:buChar char="▪"/>
              <a:defRPr/>
            </a:lvl9pPr>
          </a:lstStyle>
          <a:p>
            <a:endParaRPr/>
          </a:p>
        </p:txBody>
      </p:sp>
      <p:sp>
        <p:nvSpPr>
          <p:cNvPr id="21" name="Google Shape;21;p13"/>
          <p:cNvSpPr txBox="1">
            <a:spLocks noGrp="1"/>
          </p:cNvSpPr>
          <p:nvPr>
            <p:ph type="dt" idx="10"/>
          </p:nvPr>
        </p:nvSpPr>
        <p:spPr>
          <a:xfrm>
            <a:off x="7086600" y="6248400"/>
            <a:ext cx="1524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3"/>
          <p:cNvSpPr txBox="1">
            <a:spLocks noGrp="1"/>
          </p:cNvSpPr>
          <p:nvPr>
            <p:ph type="ftr" idx="11"/>
          </p:nvPr>
        </p:nvSpPr>
        <p:spPr>
          <a:xfrm>
            <a:off x="38100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3"/>
          <p:cNvSpPr txBox="1">
            <a:spLocks noGrp="1"/>
          </p:cNvSpPr>
          <p:nvPr>
            <p:ph type="sldNum" idx="12"/>
          </p:nvPr>
        </p:nvSpPr>
        <p:spPr>
          <a:xfrm>
            <a:off x="2209800" y="6248400"/>
            <a:ext cx="12192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5"/>
        <p:cNvGrpSpPr/>
        <p:nvPr/>
      </p:nvGrpSpPr>
      <p:grpSpPr>
        <a:xfrm>
          <a:off x="0" y="0"/>
          <a:ext cx="0" cy="0"/>
          <a:chOff x="0" y="0"/>
          <a:chExt cx="0" cy="0"/>
        </a:xfrm>
      </p:grpSpPr>
      <p:sp>
        <p:nvSpPr>
          <p:cNvPr id="76" name="Google Shape;76;p22"/>
          <p:cNvSpPr txBox="1">
            <a:spLocks noGrp="1"/>
          </p:cNvSpPr>
          <p:nvPr>
            <p:ph type="title"/>
          </p:nvPr>
        </p:nvSpPr>
        <p:spPr>
          <a:xfrm>
            <a:off x="0" y="838200"/>
            <a:ext cx="9144000" cy="914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7" name="Google Shape;77;p22"/>
          <p:cNvSpPr txBox="1">
            <a:spLocks noGrp="1"/>
          </p:cNvSpPr>
          <p:nvPr>
            <p:ph type="body" idx="1"/>
          </p:nvPr>
        </p:nvSpPr>
        <p:spPr>
          <a:xfrm rot="5400000">
            <a:off x="2819400" y="-152400"/>
            <a:ext cx="3352800" cy="8991600"/>
          </a:xfrm>
          <a:prstGeom prst="rect">
            <a:avLst/>
          </a:prstGeom>
          <a:noFill/>
          <a:ln>
            <a:noFill/>
          </a:ln>
        </p:spPr>
        <p:txBody>
          <a:bodyPr spcFirstLastPara="1" wrap="square" lIns="91425" tIns="45700" rIns="91425" bIns="45700" anchor="t" anchorCtr="0">
            <a:noAutofit/>
          </a:bodyPr>
          <a:lstStyle>
            <a:lvl1pPr marL="457200" lvl="0" indent="-342900" algn="ctr">
              <a:spcBef>
                <a:spcPts val="360"/>
              </a:spcBef>
              <a:spcAft>
                <a:spcPts val="0"/>
              </a:spcAft>
              <a:buSzPts val="1800"/>
              <a:buChar char="▪"/>
              <a:defRPr/>
            </a:lvl1pPr>
            <a:lvl2pPr marL="914400" lvl="1" indent="-342900" algn="ctr">
              <a:spcBef>
                <a:spcPts val="360"/>
              </a:spcBef>
              <a:spcAft>
                <a:spcPts val="0"/>
              </a:spcAft>
              <a:buSzPts val="1800"/>
              <a:buChar char="▪"/>
              <a:defRPr/>
            </a:lvl2pPr>
            <a:lvl3pPr marL="1371600" lvl="2" indent="-342900" algn="ctr">
              <a:spcBef>
                <a:spcPts val="360"/>
              </a:spcBef>
              <a:spcAft>
                <a:spcPts val="0"/>
              </a:spcAft>
              <a:buSzPts val="1800"/>
              <a:buChar char="▪"/>
              <a:defRPr/>
            </a:lvl3pPr>
            <a:lvl4pPr marL="1828800" lvl="3" indent="-342900" algn="ctr">
              <a:spcBef>
                <a:spcPts val="360"/>
              </a:spcBef>
              <a:spcAft>
                <a:spcPts val="0"/>
              </a:spcAft>
              <a:buSzPts val="1800"/>
              <a:buChar char="▪"/>
              <a:defRPr/>
            </a:lvl4pPr>
            <a:lvl5pPr marL="2286000" lvl="4" indent="-342900" algn="ctr">
              <a:spcBef>
                <a:spcPts val="360"/>
              </a:spcBef>
              <a:spcAft>
                <a:spcPts val="0"/>
              </a:spcAft>
              <a:buSzPts val="1800"/>
              <a:buChar char="▪"/>
              <a:defRPr/>
            </a:lvl5pPr>
            <a:lvl6pPr marL="2743200" lvl="5" indent="-342900" algn="ctr">
              <a:spcBef>
                <a:spcPts val="360"/>
              </a:spcBef>
              <a:spcAft>
                <a:spcPts val="0"/>
              </a:spcAft>
              <a:buSzPts val="1800"/>
              <a:buChar char="▪"/>
              <a:defRPr/>
            </a:lvl6pPr>
            <a:lvl7pPr marL="3200400" lvl="6" indent="-342900" algn="ctr">
              <a:spcBef>
                <a:spcPts val="360"/>
              </a:spcBef>
              <a:spcAft>
                <a:spcPts val="0"/>
              </a:spcAft>
              <a:buSzPts val="1800"/>
              <a:buChar char="▪"/>
              <a:defRPr/>
            </a:lvl7pPr>
            <a:lvl8pPr marL="3657600" lvl="7" indent="-342900" algn="ctr">
              <a:spcBef>
                <a:spcPts val="360"/>
              </a:spcBef>
              <a:spcAft>
                <a:spcPts val="0"/>
              </a:spcAft>
              <a:buSzPts val="1800"/>
              <a:buChar char="▪"/>
              <a:defRPr/>
            </a:lvl8pPr>
            <a:lvl9pPr marL="4114800" lvl="8" indent="-342900" algn="ctr">
              <a:spcBef>
                <a:spcPts val="360"/>
              </a:spcBef>
              <a:spcAft>
                <a:spcPts val="0"/>
              </a:spcAft>
              <a:buSzPts val="1800"/>
              <a:buChar char="▪"/>
              <a:defRPr/>
            </a:lvl9pPr>
          </a:lstStyle>
          <a:p>
            <a:endParaRPr/>
          </a:p>
        </p:txBody>
      </p:sp>
      <p:sp>
        <p:nvSpPr>
          <p:cNvPr id="78" name="Google Shape;78;p22"/>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2"/>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1"/>
        <p:cNvGrpSpPr/>
        <p:nvPr/>
      </p:nvGrpSpPr>
      <p:grpSpPr>
        <a:xfrm>
          <a:off x="0" y="0"/>
          <a:ext cx="0" cy="0"/>
          <a:chOff x="0" y="0"/>
          <a:chExt cx="0" cy="0"/>
        </a:xfrm>
      </p:grpSpPr>
      <p:sp>
        <p:nvSpPr>
          <p:cNvPr id="82" name="Google Shape;82;p23"/>
          <p:cNvSpPr txBox="1">
            <a:spLocks noGrp="1"/>
          </p:cNvSpPr>
          <p:nvPr>
            <p:ph type="title"/>
          </p:nvPr>
        </p:nvSpPr>
        <p:spPr>
          <a:xfrm rot="5400000">
            <a:off x="5410200" y="2286000"/>
            <a:ext cx="5181600" cy="2286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3" name="Google Shape;83;p23"/>
          <p:cNvSpPr txBox="1">
            <a:spLocks noGrp="1"/>
          </p:cNvSpPr>
          <p:nvPr>
            <p:ph type="body" idx="1"/>
          </p:nvPr>
        </p:nvSpPr>
        <p:spPr>
          <a:xfrm rot="5400000">
            <a:off x="762000" y="76200"/>
            <a:ext cx="5181600" cy="6705600"/>
          </a:xfrm>
          <a:prstGeom prst="rect">
            <a:avLst/>
          </a:prstGeom>
          <a:noFill/>
          <a:ln>
            <a:noFill/>
          </a:ln>
        </p:spPr>
        <p:txBody>
          <a:bodyPr spcFirstLastPara="1" wrap="square" lIns="91425" tIns="45700" rIns="91425" bIns="45700" anchor="t" anchorCtr="0">
            <a:noAutofit/>
          </a:bodyPr>
          <a:lstStyle>
            <a:lvl1pPr marL="457200" lvl="0" indent="-342900" algn="ctr">
              <a:spcBef>
                <a:spcPts val="360"/>
              </a:spcBef>
              <a:spcAft>
                <a:spcPts val="0"/>
              </a:spcAft>
              <a:buSzPts val="1800"/>
              <a:buChar char="▪"/>
              <a:defRPr/>
            </a:lvl1pPr>
            <a:lvl2pPr marL="914400" lvl="1" indent="-342900" algn="ctr">
              <a:spcBef>
                <a:spcPts val="360"/>
              </a:spcBef>
              <a:spcAft>
                <a:spcPts val="0"/>
              </a:spcAft>
              <a:buSzPts val="1800"/>
              <a:buChar char="▪"/>
              <a:defRPr/>
            </a:lvl2pPr>
            <a:lvl3pPr marL="1371600" lvl="2" indent="-342900" algn="ctr">
              <a:spcBef>
                <a:spcPts val="360"/>
              </a:spcBef>
              <a:spcAft>
                <a:spcPts val="0"/>
              </a:spcAft>
              <a:buSzPts val="1800"/>
              <a:buChar char="▪"/>
              <a:defRPr/>
            </a:lvl3pPr>
            <a:lvl4pPr marL="1828800" lvl="3" indent="-342900" algn="ctr">
              <a:spcBef>
                <a:spcPts val="360"/>
              </a:spcBef>
              <a:spcAft>
                <a:spcPts val="0"/>
              </a:spcAft>
              <a:buSzPts val="1800"/>
              <a:buChar char="▪"/>
              <a:defRPr/>
            </a:lvl4pPr>
            <a:lvl5pPr marL="2286000" lvl="4" indent="-342900" algn="ctr">
              <a:spcBef>
                <a:spcPts val="360"/>
              </a:spcBef>
              <a:spcAft>
                <a:spcPts val="0"/>
              </a:spcAft>
              <a:buSzPts val="1800"/>
              <a:buChar char="▪"/>
              <a:defRPr/>
            </a:lvl5pPr>
            <a:lvl6pPr marL="2743200" lvl="5" indent="-342900" algn="ctr">
              <a:spcBef>
                <a:spcPts val="360"/>
              </a:spcBef>
              <a:spcAft>
                <a:spcPts val="0"/>
              </a:spcAft>
              <a:buSzPts val="1800"/>
              <a:buChar char="▪"/>
              <a:defRPr/>
            </a:lvl6pPr>
            <a:lvl7pPr marL="3200400" lvl="6" indent="-342900" algn="ctr">
              <a:spcBef>
                <a:spcPts val="360"/>
              </a:spcBef>
              <a:spcAft>
                <a:spcPts val="0"/>
              </a:spcAft>
              <a:buSzPts val="1800"/>
              <a:buChar char="▪"/>
              <a:defRPr/>
            </a:lvl7pPr>
            <a:lvl8pPr marL="3657600" lvl="7" indent="-342900" algn="ctr">
              <a:spcBef>
                <a:spcPts val="360"/>
              </a:spcBef>
              <a:spcAft>
                <a:spcPts val="0"/>
              </a:spcAft>
              <a:buSzPts val="1800"/>
              <a:buChar char="▪"/>
              <a:defRPr/>
            </a:lvl8pPr>
            <a:lvl9pPr marL="4114800" lvl="8" indent="-342900" algn="ctr">
              <a:spcBef>
                <a:spcPts val="360"/>
              </a:spcBef>
              <a:spcAft>
                <a:spcPts val="0"/>
              </a:spcAft>
              <a:buSzPts val="1800"/>
              <a:buChar char="▪"/>
              <a:defRPr/>
            </a:lvl9pPr>
          </a:lstStyle>
          <a:p>
            <a:endParaRPr/>
          </a:p>
        </p:txBody>
      </p:sp>
      <p:sp>
        <p:nvSpPr>
          <p:cNvPr id="84" name="Google Shape;84;p23"/>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3"/>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3"/>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14"/>
          <p:cNvSpPr txBox="1">
            <a:spLocks noGrp="1"/>
          </p:cNvSpPr>
          <p:nvPr>
            <p:ph type="title"/>
          </p:nvPr>
        </p:nvSpPr>
        <p:spPr>
          <a:xfrm>
            <a:off x="0" y="838200"/>
            <a:ext cx="9144000" cy="914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 name="Google Shape;26;p14"/>
          <p:cNvSpPr txBox="1">
            <a:spLocks noGrp="1"/>
          </p:cNvSpPr>
          <p:nvPr>
            <p:ph type="body" idx="1"/>
          </p:nvPr>
        </p:nvSpPr>
        <p:spPr>
          <a:xfrm>
            <a:off x="0" y="2667000"/>
            <a:ext cx="8991600" cy="3352800"/>
          </a:xfrm>
          <a:prstGeom prst="rect">
            <a:avLst/>
          </a:prstGeom>
          <a:noFill/>
          <a:ln>
            <a:noFill/>
          </a:ln>
        </p:spPr>
        <p:txBody>
          <a:bodyPr spcFirstLastPara="1" wrap="square" lIns="91425" tIns="45700" rIns="91425" bIns="45700" anchor="t" anchorCtr="0">
            <a:noAutofit/>
          </a:bodyPr>
          <a:lstStyle>
            <a:lvl1pPr marL="457200" lvl="0" indent="-342900" algn="ctr">
              <a:spcBef>
                <a:spcPts val="360"/>
              </a:spcBef>
              <a:spcAft>
                <a:spcPts val="0"/>
              </a:spcAft>
              <a:buSzPts val="1800"/>
              <a:buChar char="▪"/>
              <a:defRPr/>
            </a:lvl1pPr>
            <a:lvl2pPr marL="914400" lvl="1" indent="-342900" algn="ctr">
              <a:spcBef>
                <a:spcPts val="360"/>
              </a:spcBef>
              <a:spcAft>
                <a:spcPts val="0"/>
              </a:spcAft>
              <a:buSzPts val="1800"/>
              <a:buChar char="▪"/>
              <a:defRPr/>
            </a:lvl2pPr>
            <a:lvl3pPr marL="1371600" lvl="2" indent="-342900" algn="ctr">
              <a:spcBef>
                <a:spcPts val="360"/>
              </a:spcBef>
              <a:spcAft>
                <a:spcPts val="0"/>
              </a:spcAft>
              <a:buSzPts val="1800"/>
              <a:buChar char="▪"/>
              <a:defRPr/>
            </a:lvl3pPr>
            <a:lvl4pPr marL="1828800" lvl="3" indent="-342900" algn="ctr">
              <a:spcBef>
                <a:spcPts val="360"/>
              </a:spcBef>
              <a:spcAft>
                <a:spcPts val="0"/>
              </a:spcAft>
              <a:buSzPts val="1800"/>
              <a:buChar char="▪"/>
              <a:defRPr/>
            </a:lvl4pPr>
            <a:lvl5pPr marL="2286000" lvl="4" indent="-342900" algn="ctr">
              <a:spcBef>
                <a:spcPts val="360"/>
              </a:spcBef>
              <a:spcAft>
                <a:spcPts val="0"/>
              </a:spcAft>
              <a:buSzPts val="1800"/>
              <a:buChar char="▪"/>
              <a:defRPr/>
            </a:lvl5pPr>
            <a:lvl6pPr marL="2743200" lvl="5" indent="-342900" algn="ctr">
              <a:spcBef>
                <a:spcPts val="360"/>
              </a:spcBef>
              <a:spcAft>
                <a:spcPts val="0"/>
              </a:spcAft>
              <a:buSzPts val="1800"/>
              <a:buChar char="▪"/>
              <a:defRPr/>
            </a:lvl6pPr>
            <a:lvl7pPr marL="3200400" lvl="6" indent="-342900" algn="ctr">
              <a:spcBef>
                <a:spcPts val="360"/>
              </a:spcBef>
              <a:spcAft>
                <a:spcPts val="0"/>
              </a:spcAft>
              <a:buSzPts val="1800"/>
              <a:buChar char="▪"/>
              <a:defRPr/>
            </a:lvl7pPr>
            <a:lvl8pPr marL="3657600" lvl="7" indent="-342900" algn="ctr">
              <a:spcBef>
                <a:spcPts val="360"/>
              </a:spcBef>
              <a:spcAft>
                <a:spcPts val="0"/>
              </a:spcAft>
              <a:buSzPts val="1800"/>
              <a:buChar char="▪"/>
              <a:defRPr/>
            </a:lvl8pPr>
            <a:lvl9pPr marL="4114800" lvl="8" indent="-342900" algn="ctr">
              <a:spcBef>
                <a:spcPts val="360"/>
              </a:spcBef>
              <a:spcAft>
                <a:spcPts val="0"/>
              </a:spcAft>
              <a:buSzPts val="1800"/>
              <a:buChar char="▪"/>
              <a:defRPr/>
            </a:lvl9pPr>
          </a:lstStyle>
          <a:p>
            <a:endParaRPr/>
          </a:p>
        </p:txBody>
      </p:sp>
      <p:sp>
        <p:nvSpPr>
          <p:cNvPr id="27" name="Google Shape;27;p14"/>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4"/>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4"/>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Google Shape;31;p1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1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ctr">
              <a:spcBef>
                <a:spcPts val="400"/>
              </a:spcBef>
              <a:spcAft>
                <a:spcPts val="0"/>
              </a:spcAft>
              <a:buSzPts val="2000"/>
              <a:buNone/>
              <a:defRPr sz="2000"/>
            </a:lvl1pPr>
            <a:lvl2pPr marL="914400" lvl="1" indent="-228600" algn="ctr">
              <a:spcBef>
                <a:spcPts val="360"/>
              </a:spcBef>
              <a:spcAft>
                <a:spcPts val="0"/>
              </a:spcAft>
              <a:buSzPts val="1800"/>
              <a:buNone/>
              <a:defRPr sz="1800"/>
            </a:lvl2pPr>
            <a:lvl3pPr marL="1371600" lvl="2" indent="-228600" algn="ctr">
              <a:spcBef>
                <a:spcPts val="320"/>
              </a:spcBef>
              <a:spcAft>
                <a:spcPts val="0"/>
              </a:spcAft>
              <a:buSzPts val="1600"/>
              <a:buNone/>
              <a:defRPr sz="1600"/>
            </a:lvl3pPr>
            <a:lvl4pPr marL="1828800" lvl="3" indent="-228600" algn="ctr">
              <a:spcBef>
                <a:spcPts val="280"/>
              </a:spcBef>
              <a:spcAft>
                <a:spcPts val="0"/>
              </a:spcAft>
              <a:buSzPts val="1400"/>
              <a:buNone/>
              <a:defRPr sz="1400"/>
            </a:lvl4pPr>
            <a:lvl5pPr marL="2286000" lvl="4" indent="-228600" algn="ctr">
              <a:spcBef>
                <a:spcPts val="280"/>
              </a:spcBef>
              <a:spcAft>
                <a:spcPts val="0"/>
              </a:spcAft>
              <a:buSzPts val="1400"/>
              <a:buNone/>
              <a:defRPr sz="1400"/>
            </a:lvl5pPr>
            <a:lvl6pPr marL="2743200" lvl="5" indent="-228600" algn="ctr">
              <a:spcBef>
                <a:spcPts val="280"/>
              </a:spcBef>
              <a:spcAft>
                <a:spcPts val="0"/>
              </a:spcAft>
              <a:buSzPts val="1400"/>
              <a:buNone/>
              <a:defRPr sz="1400"/>
            </a:lvl6pPr>
            <a:lvl7pPr marL="3200400" lvl="6" indent="-228600" algn="ctr">
              <a:spcBef>
                <a:spcPts val="280"/>
              </a:spcBef>
              <a:spcAft>
                <a:spcPts val="0"/>
              </a:spcAft>
              <a:buSzPts val="1400"/>
              <a:buNone/>
              <a:defRPr sz="1400"/>
            </a:lvl7pPr>
            <a:lvl8pPr marL="3657600" lvl="7" indent="-228600" algn="ctr">
              <a:spcBef>
                <a:spcPts val="280"/>
              </a:spcBef>
              <a:spcAft>
                <a:spcPts val="0"/>
              </a:spcAft>
              <a:buSzPts val="1400"/>
              <a:buNone/>
              <a:defRPr sz="1400"/>
            </a:lvl8pPr>
            <a:lvl9pPr marL="4114800" lvl="8" indent="-228600" algn="ctr">
              <a:spcBef>
                <a:spcPts val="280"/>
              </a:spcBef>
              <a:spcAft>
                <a:spcPts val="0"/>
              </a:spcAft>
              <a:buSzPts val="1400"/>
              <a:buNone/>
              <a:defRPr sz="1400"/>
            </a:lvl9pPr>
          </a:lstStyle>
          <a:p>
            <a:endParaRPr/>
          </a:p>
        </p:txBody>
      </p:sp>
      <p:sp>
        <p:nvSpPr>
          <p:cNvPr id="33" name="Google Shape;33;p15"/>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0" y="838200"/>
            <a:ext cx="9144000" cy="914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0" y="2667000"/>
            <a:ext cx="4419600" cy="3352800"/>
          </a:xfrm>
          <a:prstGeom prst="rect">
            <a:avLst/>
          </a:prstGeom>
          <a:noFill/>
          <a:ln>
            <a:noFill/>
          </a:ln>
        </p:spPr>
        <p:txBody>
          <a:bodyPr spcFirstLastPara="1" wrap="square" lIns="91425" tIns="45700" rIns="91425" bIns="45700" anchor="t" anchorCtr="0">
            <a:noAutofit/>
          </a:bodyPr>
          <a:lstStyle>
            <a:lvl1pPr marL="457200" lvl="0" indent="-406400" algn="ctr">
              <a:spcBef>
                <a:spcPts val="560"/>
              </a:spcBef>
              <a:spcAft>
                <a:spcPts val="0"/>
              </a:spcAft>
              <a:buSzPts val="2800"/>
              <a:buChar char="▪"/>
              <a:defRPr sz="2800"/>
            </a:lvl1pPr>
            <a:lvl2pPr marL="914400" lvl="1" indent="-381000" algn="ctr">
              <a:spcBef>
                <a:spcPts val="480"/>
              </a:spcBef>
              <a:spcAft>
                <a:spcPts val="0"/>
              </a:spcAft>
              <a:buSzPts val="2400"/>
              <a:buChar char="▪"/>
              <a:defRPr sz="2400"/>
            </a:lvl2pPr>
            <a:lvl3pPr marL="1371600" lvl="2" indent="-355600" algn="ctr">
              <a:spcBef>
                <a:spcPts val="400"/>
              </a:spcBef>
              <a:spcAft>
                <a:spcPts val="0"/>
              </a:spcAft>
              <a:buSzPts val="2000"/>
              <a:buChar char="▪"/>
              <a:defRPr sz="2000"/>
            </a:lvl3pPr>
            <a:lvl4pPr marL="1828800" lvl="3" indent="-342900" algn="ctr">
              <a:spcBef>
                <a:spcPts val="360"/>
              </a:spcBef>
              <a:spcAft>
                <a:spcPts val="0"/>
              </a:spcAft>
              <a:buSzPts val="1800"/>
              <a:buChar char="▪"/>
              <a:defRPr sz="1800"/>
            </a:lvl4pPr>
            <a:lvl5pPr marL="2286000" lvl="4" indent="-342900" algn="ctr">
              <a:spcBef>
                <a:spcPts val="360"/>
              </a:spcBef>
              <a:spcAft>
                <a:spcPts val="0"/>
              </a:spcAft>
              <a:buSzPts val="1800"/>
              <a:buChar char="▪"/>
              <a:defRPr sz="1800"/>
            </a:lvl5pPr>
            <a:lvl6pPr marL="2743200" lvl="5" indent="-342900" algn="ctr">
              <a:spcBef>
                <a:spcPts val="360"/>
              </a:spcBef>
              <a:spcAft>
                <a:spcPts val="0"/>
              </a:spcAft>
              <a:buSzPts val="1800"/>
              <a:buChar char="▪"/>
              <a:defRPr sz="1800"/>
            </a:lvl6pPr>
            <a:lvl7pPr marL="3200400" lvl="6" indent="-342900" algn="ctr">
              <a:spcBef>
                <a:spcPts val="360"/>
              </a:spcBef>
              <a:spcAft>
                <a:spcPts val="0"/>
              </a:spcAft>
              <a:buSzPts val="1800"/>
              <a:buChar char="▪"/>
              <a:defRPr sz="1800"/>
            </a:lvl7pPr>
            <a:lvl8pPr marL="3657600" lvl="7" indent="-342900" algn="ctr">
              <a:spcBef>
                <a:spcPts val="360"/>
              </a:spcBef>
              <a:spcAft>
                <a:spcPts val="0"/>
              </a:spcAft>
              <a:buSzPts val="1800"/>
              <a:buChar char="▪"/>
              <a:defRPr sz="1800"/>
            </a:lvl8pPr>
            <a:lvl9pPr marL="4114800" lvl="8" indent="-342900" algn="ctr">
              <a:spcBef>
                <a:spcPts val="360"/>
              </a:spcBef>
              <a:spcAft>
                <a:spcPts val="0"/>
              </a:spcAft>
              <a:buSzPts val="1800"/>
              <a:buChar char="▪"/>
              <a:defRPr sz="1800"/>
            </a:lvl9pPr>
          </a:lstStyle>
          <a:p>
            <a:endParaRPr/>
          </a:p>
        </p:txBody>
      </p:sp>
      <p:sp>
        <p:nvSpPr>
          <p:cNvPr id="39" name="Google Shape;39;p16"/>
          <p:cNvSpPr txBox="1">
            <a:spLocks noGrp="1"/>
          </p:cNvSpPr>
          <p:nvPr>
            <p:ph type="body" idx="2"/>
          </p:nvPr>
        </p:nvSpPr>
        <p:spPr>
          <a:xfrm>
            <a:off x="4572000" y="2667000"/>
            <a:ext cx="4419600" cy="3352800"/>
          </a:xfrm>
          <a:prstGeom prst="rect">
            <a:avLst/>
          </a:prstGeom>
          <a:noFill/>
          <a:ln>
            <a:noFill/>
          </a:ln>
        </p:spPr>
        <p:txBody>
          <a:bodyPr spcFirstLastPara="1" wrap="square" lIns="91425" tIns="45700" rIns="91425" bIns="45700" anchor="t" anchorCtr="0">
            <a:noAutofit/>
          </a:bodyPr>
          <a:lstStyle>
            <a:lvl1pPr marL="457200" lvl="0" indent="-406400" algn="ctr">
              <a:spcBef>
                <a:spcPts val="560"/>
              </a:spcBef>
              <a:spcAft>
                <a:spcPts val="0"/>
              </a:spcAft>
              <a:buSzPts val="2800"/>
              <a:buChar char="▪"/>
              <a:defRPr sz="2800"/>
            </a:lvl1pPr>
            <a:lvl2pPr marL="914400" lvl="1" indent="-381000" algn="ctr">
              <a:spcBef>
                <a:spcPts val="480"/>
              </a:spcBef>
              <a:spcAft>
                <a:spcPts val="0"/>
              </a:spcAft>
              <a:buSzPts val="2400"/>
              <a:buChar char="▪"/>
              <a:defRPr sz="2400"/>
            </a:lvl2pPr>
            <a:lvl3pPr marL="1371600" lvl="2" indent="-355600" algn="ctr">
              <a:spcBef>
                <a:spcPts val="400"/>
              </a:spcBef>
              <a:spcAft>
                <a:spcPts val="0"/>
              </a:spcAft>
              <a:buSzPts val="2000"/>
              <a:buChar char="▪"/>
              <a:defRPr sz="2000"/>
            </a:lvl3pPr>
            <a:lvl4pPr marL="1828800" lvl="3" indent="-342900" algn="ctr">
              <a:spcBef>
                <a:spcPts val="360"/>
              </a:spcBef>
              <a:spcAft>
                <a:spcPts val="0"/>
              </a:spcAft>
              <a:buSzPts val="1800"/>
              <a:buChar char="▪"/>
              <a:defRPr sz="1800"/>
            </a:lvl4pPr>
            <a:lvl5pPr marL="2286000" lvl="4" indent="-342900" algn="ctr">
              <a:spcBef>
                <a:spcPts val="360"/>
              </a:spcBef>
              <a:spcAft>
                <a:spcPts val="0"/>
              </a:spcAft>
              <a:buSzPts val="1800"/>
              <a:buChar char="▪"/>
              <a:defRPr sz="1800"/>
            </a:lvl5pPr>
            <a:lvl6pPr marL="2743200" lvl="5" indent="-342900" algn="ctr">
              <a:spcBef>
                <a:spcPts val="360"/>
              </a:spcBef>
              <a:spcAft>
                <a:spcPts val="0"/>
              </a:spcAft>
              <a:buSzPts val="1800"/>
              <a:buChar char="▪"/>
              <a:defRPr sz="1800"/>
            </a:lvl6pPr>
            <a:lvl7pPr marL="3200400" lvl="6" indent="-342900" algn="ctr">
              <a:spcBef>
                <a:spcPts val="360"/>
              </a:spcBef>
              <a:spcAft>
                <a:spcPts val="0"/>
              </a:spcAft>
              <a:buSzPts val="1800"/>
              <a:buChar char="▪"/>
              <a:defRPr sz="1800"/>
            </a:lvl7pPr>
            <a:lvl8pPr marL="3657600" lvl="7" indent="-342900" algn="ctr">
              <a:spcBef>
                <a:spcPts val="360"/>
              </a:spcBef>
              <a:spcAft>
                <a:spcPts val="0"/>
              </a:spcAft>
              <a:buSzPts val="1800"/>
              <a:buChar char="▪"/>
              <a:defRPr sz="1800"/>
            </a:lvl8pPr>
            <a:lvl9pPr marL="4114800" lvl="8" indent="-342900" algn="ctr">
              <a:spcBef>
                <a:spcPts val="360"/>
              </a:spcBef>
              <a:spcAft>
                <a:spcPts val="0"/>
              </a:spcAft>
              <a:buSzPts val="1800"/>
              <a:buChar char="▪"/>
              <a:defRPr sz="1800"/>
            </a:lvl9pPr>
          </a:lstStyle>
          <a:p>
            <a:endParaRPr/>
          </a:p>
        </p:txBody>
      </p:sp>
      <p:sp>
        <p:nvSpPr>
          <p:cNvPr id="40" name="Google Shape;40;p16"/>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6"/>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6"/>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5" name="Google Shape;45;p1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ctr">
              <a:spcBef>
                <a:spcPts val="480"/>
              </a:spcBef>
              <a:spcAft>
                <a:spcPts val="0"/>
              </a:spcAft>
              <a:buSzPts val="2400"/>
              <a:buNone/>
              <a:defRPr sz="2400" b="1"/>
            </a:lvl1pPr>
            <a:lvl2pPr marL="914400" lvl="1" indent="-228600" algn="ctr">
              <a:spcBef>
                <a:spcPts val="400"/>
              </a:spcBef>
              <a:spcAft>
                <a:spcPts val="0"/>
              </a:spcAft>
              <a:buSzPts val="2000"/>
              <a:buNone/>
              <a:defRPr sz="2000" b="1"/>
            </a:lvl2pPr>
            <a:lvl3pPr marL="1371600" lvl="2" indent="-228600" algn="ctr">
              <a:spcBef>
                <a:spcPts val="360"/>
              </a:spcBef>
              <a:spcAft>
                <a:spcPts val="0"/>
              </a:spcAft>
              <a:buSzPts val="1800"/>
              <a:buNone/>
              <a:defRPr sz="1800" b="1"/>
            </a:lvl3pPr>
            <a:lvl4pPr marL="1828800" lvl="3" indent="-228600" algn="ctr">
              <a:spcBef>
                <a:spcPts val="320"/>
              </a:spcBef>
              <a:spcAft>
                <a:spcPts val="0"/>
              </a:spcAft>
              <a:buSzPts val="1600"/>
              <a:buNone/>
              <a:defRPr sz="1600" b="1"/>
            </a:lvl4pPr>
            <a:lvl5pPr marL="2286000" lvl="4" indent="-228600" algn="ctr">
              <a:spcBef>
                <a:spcPts val="320"/>
              </a:spcBef>
              <a:spcAft>
                <a:spcPts val="0"/>
              </a:spcAft>
              <a:buSzPts val="1600"/>
              <a:buNone/>
              <a:defRPr sz="1600" b="1"/>
            </a:lvl5pPr>
            <a:lvl6pPr marL="2743200" lvl="5" indent="-228600" algn="ctr">
              <a:spcBef>
                <a:spcPts val="320"/>
              </a:spcBef>
              <a:spcAft>
                <a:spcPts val="0"/>
              </a:spcAft>
              <a:buSzPts val="1600"/>
              <a:buNone/>
              <a:defRPr sz="1600" b="1"/>
            </a:lvl6pPr>
            <a:lvl7pPr marL="3200400" lvl="6" indent="-228600" algn="ctr">
              <a:spcBef>
                <a:spcPts val="320"/>
              </a:spcBef>
              <a:spcAft>
                <a:spcPts val="0"/>
              </a:spcAft>
              <a:buSzPts val="1600"/>
              <a:buNone/>
              <a:defRPr sz="1600" b="1"/>
            </a:lvl7pPr>
            <a:lvl8pPr marL="3657600" lvl="7" indent="-228600" algn="ctr">
              <a:spcBef>
                <a:spcPts val="320"/>
              </a:spcBef>
              <a:spcAft>
                <a:spcPts val="0"/>
              </a:spcAft>
              <a:buSzPts val="1600"/>
              <a:buNone/>
              <a:defRPr sz="1600" b="1"/>
            </a:lvl8pPr>
            <a:lvl9pPr marL="4114800" lvl="8" indent="-228600" algn="ctr">
              <a:spcBef>
                <a:spcPts val="320"/>
              </a:spcBef>
              <a:spcAft>
                <a:spcPts val="0"/>
              </a:spcAft>
              <a:buSzPts val="1600"/>
              <a:buNone/>
              <a:defRPr sz="1600" b="1"/>
            </a:lvl9pPr>
          </a:lstStyle>
          <a:p>
            <a:endParaRPr/>
          </a:p>
        </p:txBody>
      </p:sp>
      <p:sp>
        <p:nvSpPr>
          <p:cNvPr id="46" name="Google Shape;46;p1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ctr">
              <a:spcBef>
                <a:spcPts val="480"/>
              </a:spcBef>
              <a:spcAft>
                <a:spcPts val="0"/>
              </a:spcAft>
              <a:buSzPts val="2400"/>
              <a:buChar char="▪"/>
              <a:defRPr sz="2400"/>
            </a:lvl1pPr>
            <a:lvl2pPr marL="914400" lvl="1" indent="-355600" algn="ctr">
              <a:spcBef>
                <a:spcPts val="400"/>
              </a:spcBef>
              <a:spcAft>
                <a:spcPts val="0"/>
              </a:spcAft>
              <a:buSzPts val="2000"/>
              <a:buChar char="▪"/>
              <a:defRPr sz="2000"/>
            </a:lvl2pPr>
            <a:lvl3pPr marL="1371600" lvl="2" indent="-342900" algn="ctr">
              <a:spcBef>
                <a:spcPts val="360"/>
              </a:spcBef>
              <a:spcAft>
                <a:spcPts val="0"/>
              </a:spcAft>
              <a:buSzPts val="1800"/>
              <a:buChar char="▪"/>
              <a:defRPr sz="1800"/>
            </a:lvl3pPr>
            <a:lvl4pPr marL="1828800" lvl="3" indent="-330200" algn="ctr">
              <a:spcBef>
                <a:spcPts val="320"/>
              </a:spcBef>
              <a:spcAft>
                <a:spcPts val="0"/>
              </a:spcAft>
              <a:buSzPts val="1600"/>
              <a:buChar char="▪"/>
              <a:defRPr sz="1600"/>
            </a:lvl4pPr>
            <a:lvl5pPr marL="2286000" lvl="4" indent="-330200" algn="ctr">
              <a:spcBef>
                <a:spcPts val="320"/>
              </a:spcBef>
              <a:spcAft>
                <a:spcPts val="0"/>
              </a:spcAft>
              <a:buSzPts val="1600"/>
              <a:buChar char="▪"/>
              <a:defRPr sz="1600"/>
            </a:lvl5pPr>
            <a:lvl6pPr marL="2743200" lvl="5" indent="-330200" algn="ctr">
              <a:spcBef>
                <a:spcPts val="320"/>
              </a:spcBef>
              <a:spcAft>
                <a:spcPts val="0"/>
              </a:spcAft>
              <a:buSzPts val="1600"/>
              <a:buChar char="▪"/>
              <a:defRPr sz="1600"/>
            </a:lvl6pPr>
            <a:lvl7pPr marL="3200400" lvl="6" indent="-330200" algn="ctr">
              <a:spcBef>
                <a:spcPts val="320"/>
              </a:spcBef>
              <a:spcAft>
                <a:spcPts val="0"/>
              </a:spcAft>
              <a:buSzPts val="1600"/>
              <a:buChar char="▪"/>
              <a:defRPr sz="1600"/>
            </a:lvl7pPr>
            <a:lvl8pPr marL="3657600" lvl="7" indent="-330200" algn="ctr">
              <a:spcBef>
                <a:spcPts val="320"/>
              </a:spcBef>
              <a:spcAft>
                <a:spcPts val="0"/>
              </a:spcAft>
              <a:buSzPts val="1600"/>
              <a:buChar char="▪"/>
              <a:defRPr sz="1600"/>
            </a:lvl8pPr>
            <a:lvl9pPr marL="4114800" lvl="8" indent="-330200" algn="ctr">
              <a:spcBef>
                <a:spcPts val="320"/>
              </a:spcBef>
              <a:spcAft>
                <a:spcPts val="0"/>
              </a:spcAft>
              <a:buSzPts val="1600"/>
              <a:buChar char="▪"/>
              <a:defRPr sz="1600"/>
            </a:lvl9pPr>
          </a:lstStyle>
          <a:p>
            <a:endParaRPr/>
          </a:p>
        </p:txBody>
      </p:sp>
      <p:sp>
        <p:nvSpPr>
          <p:cNvPr id="47" name="Google Shape;47;p1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ctr">
              <a:spcBef>
                <a:spcPts val="480"/>
              </a:spcBef>
              <a:spcAft>
                <a:spcPts val="0"/>
              </a:spcAft>
              <a:buSzPts val="2400"/>
              <a:buNone/>
              <a:defRPr sz="2400" b="1"/>
            </a:lvl1pPr>
            <a:lvl2pPr marL="914400" lvl="1" indent="-228600" algn="ctr">
              <a:spcBef>
                <a:spcPts val="400"/>
              </a:spcBef>
              <a:spcAft>
                <a:spcPts val="0"/>
              </a:spcAft>
              <a:buSzPts val="2000"/>
              <a:buNone/>
              <a:defRPr sz="2000" b="1"/>
            </a:lvl2pPr>
            <a:lvl3pPr marL="1371600" lvl="2" indent="-228600" algn="ctr">
              <a:spcBef>
                <a:spcPts val="360"/>
              </a:spcBef>
              <a:spcAft>
                <a:spcPts val="0"/>
              </a:spcAft>
              <a:buSzPts val="1800"/>
              <a:buNone/>
              <a:defRPr sz="1800" b="1"/>
            </a:lvl3pPr>
            <a:lvl4pPr marL="1828800" lvl="3" indent="-228600" algn="ctr">
              <a:spcBef>
                <a:spcPts val="320"/>
              </a:spcBef>
              <a:spcAft>
                <a:spcPts val="0"/>
              </a:spcAft>
              <a:buSzPts val="1600"/>
              <a:buNone/>
              <a:defRPr sz="1600" b="1"/>
            </a:lvl4pPr>
            <a:lvl5pPr marL="2286000" lvl="4" indent="-228600" algn="ctr">
              <a:spcBef>
                <a:spcPts val="320"/>
              </a:spcBef>
              <a:spcAft>
                <a:spcPts val="0"/>
              </a:spcAft>
              <a:buSzPts val="1600"/>
              <a:buNone/>
              <a:defRPr sz="1600" b="1"/>
            </a:lvl5pPr>
            <a:lvl6pPr marL="2743200" lvl="5" indent="-228600" algn="ctr">
              <a:spcBef>
                <a:spcPts val="320"/>
              </a:spcBef>
              <a:spcAft>
                <a:spcPts val="0"/>
              </a:spcAft>
              <a:buSzPts val="1600"/>
              <a:buNone/>
              <a:defRPr sz="1600" b="1"/>
            </a:lvl6pPr>
            <a:lvl7pPr marL="3200400" lvl="6" indent="-228600" algn="ctr">
              <a:spcBef>
                <a:spcPts val="320"/>
              </a:spcBef>
              <a:spcAft>
                <a:spcPts val="0"/>
              </a:spcAft>
              <a:buSzPts val="1600"/>
              <a:buNone/>
              <a:defRPr sz="1600" b="1"/>
            </a:lvl7pPr>
            <a:lvl8pPr marL="3657600" lvl="7" indent="-228600" algn="ctr">
              <a:spcBef>
                <a:spcPts val="320"/>
              </a:spcBef>
              <a:spcAft>
                <a:spcPts val="0"/>
              </a:spcAft>
              <a:buSzPts val="1600"/>
              <a:buNone/>
              <a:defRPr sz="1600" b="1"/>
            </a:lvl8pPr>
            <a:lvl9pPr marL="4114800" lvl="8" indent="-228600" algn="ctr">
              <a:spcBef>
                <a:spcPts val="320"/>
              </a:spcBef>
              <a:spcAft>
                <a:spcPts val="0"/>
              </a:spcAft>
              <a:buSzPts val="1600"/>
              <a:buNone/>
              <a:defRPr sz="1600" b="1"/>
            </a:lvl9pPr>
          </a:lstStyle>
          <a:p>
            <a:endParaRPr/>
          </a:p>
        </p:txBody>
      </p:sp>
      <p:sp>
        <p:nvSpPr>
          <p:cNvPr id="48" name="Google Shape;48;p1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ctr">
              <a:spcBef>
                <a:spcPts val="480"/>
              </a:spcBef>
              <a:spcAft>
                <a:spcPts val="0"/>
              </a:spcAft>
              <a:buSzPts val="2400"/>
              <a:buChar char="▪"/>
              <a:defRPr sz="2400"/>
            </a:lvl1pPr>
            <a:lvl2pPr marL="914400" lvl="1" indent="-355600" algn="ctr">
              <a:spcBef>
                <a:spcPts val="400"/>
              </a:spcBef>
              <a:spcAft>
                <a:spcPts val="0"/>
              </a:spcAft>
              <a:buSzPts val="2000"/>
              <a:buChar char="▪"/>
              <a:defRPr sz="2000"/>
            </a:lvl2pPr>
            <a:lvl3pPr marL="1371600" lvl="2" indent="-342900" algn="ctr">
              <a:spcBef>
                <a:spcPts val="360"/>
              </a:spcBef>
              <a:spcAft>
                <a:spcPts val="0"/>
              </a:spcAft>
              <a:buSzPts val="1800"/>
              <a:buChar char="▪"/>
              <a:defRPr sz="1800"/>
            </a:lvl3pPr>
            <a:lvl4pPr marL="1828800" lvl="3" indent="-330200" algn="ctr">
              <a:spcBef>
                <a:spcPts val="320"/>
              </a:spcBef>
              <a:spcAft>
                <a:spcPts val="0"/>
              </a:spcAft>
              <a:buSzPts val="1600"/>
              <a:buChar char="▪"/>
              <a:defRPr sz="1600"/>
            </a:lvl4pPr>
            <a:lvl5pPr marL="2286000" lvl="4" indent="-330200" algn="ctr">
              <a:spcBef>
                <a:spcPts val="320"/>
              </a:spcBef>
              <a:spcAft>
                <a:spcPts val="0"/>
              </a:spcAft>
              <a:buSzPts val="1600"/>
              <a:buChar char="▪"/>
              <a:defRPr sz="1600"/>
            </a:lvl5pPr>
            <a:lvl6pPr marL="2743200" lvl="5" indent="-330200" algn="ctr">
              <a:spcBef>
                <a:spcPts val="320"/>
              </a:spcBef>
              <a:spcAft>
                <a:spcPts val="0"/>
              </a:spcAft>
              <a:buSzPts val="1600"/>
              <a:buChar char="▪"/>
              <a:defRPr sz="1600"/>
            </a:lvl6pPr>
            <a:lvl7pPr marL="3200400" lvl="6" indent="-330200" algn="ctr">
              <a:spcBef>
                <a:spcPts val="320"/>
              </a:spcBef>
              <a:spcAft>
                <a:spcPts val="0"/>
              </a:spcAft>
              <a:buSzPts val="1600"/>
              <a:buChar char="▪"/>
              <a:defRPr sz="1600"/>
            </a:lvl7pPr>
            <a:lvl8pPr marL="3657600" lvl="7" indent="-330200" algn="ctr">
              <a:spcBef>
                <a:spcPts val="320"/>
              </a:spcBef>
              <a:spcAft>
                <a:spcPts val="0"/>
              </a:spcAft>
              <a:buSzPts val="1600"/>
              <a:buChar char="▪"/>
              <a:defRPr sz="1600"/>
            </a:lvl8pPr>
            <a:lvl9pPr marL="4114800" lvl="8" indent="-330200" algn="ctr">
              <a:spcBef>
                <a:spcPts val="320"/>
              </a:spcBef>
              <a:spcAft>
                <a:spcPts val="0"/>
              </a:spcAft>
              <a:buSzPts val="1600"/>
              <a:buChar char="▪"/>
              <a:defRPr sz="1600"/>
            </a:lvl9pPr>
          </a:lstStyle>
          <a:p>
            <a:endParaRPr/>
          </a:p>
        </p:txBody>
      </p:sp>
      <p:sp>
        <p:nvSpPr>
          <p:cNvPr id="49" name="Google Shape;49;p17"/>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7"/>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7"/>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2"/>
        <p:cNvGrpSpPr/>
        <p:nvPr/>
      </p:nvGrpSpPr>
      <p:grpSpPr>
        <a:xfrm>
          <a:off x="0" y="0"/>
          <a:ext cx="0" cy="0"/>
          <a:chOff x="0" y="0"/>
          <a:chExt cx="0" cy="0"/>
        </a:xfrm>
      </p:grpSpPr>
      <p:sp>
        <p:nvSpPr>
          <p:cNvPr id="53" name="Google Shape;53;p18"/>
          <p:cNvSpPr txBox="1">
            <a:spLocks noGrp="1"/>
          </p:cNvSpPr>
          <p:nvPr>
            <p:ph type="title"/>
          </p:nvPr>
        </p:nvSpPr>
        <p:spPr>
          <a:xfrm>
            <a:off x="0" y="838200"/>
            <a:ext cx="9144000" cy="914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8"/>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8"/>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8"/>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9"/>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2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ctr">
              <a:spcBef>
                <a:spcPts val="640"/>
              </a:spcBef>
              <a:spcAft>
                <a:spcPts val="0"/>
              </a:spcAft>
              <a:buSzPts val="3200"/>
              <a:buChar char="▪"/>
              <a:defRPr sz="3200"/>
            </a:lvl1pPr>
            <a:lvl2pPr marL="914400" lvl="1" indent="-406400" algn="ctr">
              <a:spcBef>
                <a:spcPts val="560"/>
              </a:spcBef>
              <a:spcAft>
                <a:spcPts val="0"/>
              </a:spcAft>
              <a:buSzPts val="2800"/>
              <a:buChar char="▪"/>
              <a:defRPr sz="2800"/>
            </a:lvl2pPr>
            <a:lvl3pPr marL="1371600" lvl="2" indent="-381000" algn="ctr">
              <a:spcBef>
                <a:spcPts val="480"/>
              </a:spcBef>
              <a:spcAft>
                <a:spcPts val="0"/>
              </a:spcAft>
              <a:buSzPts val="2400"/>
              <a:buChar char="▪"/>
              <a:defRPr sz="2400"/>
            </a:lvl3pPr>
            <a:lvl4pPr marL="1828800" lvl="3" indent="-355600" algn="ctr">
              <a:spcBef>
                <a:spcPts val="400"/>
              </a:spcBef>
              <a:spcAft>
                <a:spcPts val="0"/>
              </a:spcAft>
              <a:buSzPts val="2000"/>
              <a:buChar char="▪"/>
              <a:defRPr sz="2000"/>
            </a:lvl4pPr>
            <a:lvl5pPr marL="2286000" lvl="4" indent="-355600" algn="ctr">
              <a:spcBef>
                <a:spcPts val="400"/>
              </a:spcBef>
              <a:spcAft>
                <a:spcPts val="0"/>
              </a:spcAft>
              <a:buSzPts val="2000"/>
              <a:buChar char="▪"/>
              <a:defRPr sz="2000"/>
            </a:lvl5pPr>
            <a:lvl6pPr marL="2743200" lvl="5" indent="-355600" algn="ctr">
              <a:spcBef>
                <a:spcPts val="400"/>
              </a:spcBef>
              <a:spcAft>
                <a:spcPts val="0"/>
              </a:spcAft>
              <a:buSzPts val="2000"/>
              <a:buChar char="▪"/>
              <a:defRPr sz="2000"/>
            </a:lvl6pPr>
            <a:lvl7pPr marL="3200400" lvl="6" indent="-355600" algn="ctr">
              <a:spcBef>
                <a:spcPts val="400"/>
              </a:spcBef>
              <a:spcAft>
                <a:spcPts val="0"/>
              </a:spcAft>
              <a:buSzPts val="2000"/>
              <a:buChar char="▪"/>
              <a:defRPr sz="2000"/>
            </a:lvl7pPr>
            <a:lvl8pPr marL="3657600" lvl="7" indent="-355600" algn="ctr">
              <a:spcBef>
                <a:spcPts val="400"/>
              </a:spcBef>
              <a:spcAft>
                <a:spcPts val="0"/>
              </a:spcAft>
              <a:buSzPts val="2000"/>
              <a:buChar char="▪"/>
              <a:defRPr sz="2000"/>
            </a:lvl8pPr>
            <a:lvl9pPr marL="4114800" lvl="8" indent="-355600" algn="ctr">
              <a:spcBef>
                <a:spcPts val="400"/>
              </a:spcBef>
              <a:spcAft>
                <a:spcPts val="0"/>
              </a:spcAft>
              <a:buSzPts val="2000"/>
              <a:buChar char="▪"/>
              <a:defRPr sz="2000"/>
            </a:lvl9pPr>
          </a:lstStyle>
          <a:p>
            <a:endParaRPr/>
          </a:p>
        </p:txBody>
      </p:sp>
      <p:sp>
        <p:nvSpPr>
          <p:cNvPr id="64" name="Google Shape;64;p2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ctr">
              <a:spcBef>
                <a:spcPts val="280"/>
              </a:spcBef>
              <a:spcAft>
                <a:spcPts val="0"/>
              </a:spcAft>
              <a:buSzPts val="1400"/>
              <a:buNone/>
              <a:defRPr sz="1400"/>
            </a:lvl1pPr>
            <a:lvl2pPr marL="914400" lvl="1" indent="-228600" algn="ctr">
              <a:spcBef>
                <a:spcPts val="240"/>
              </a:spcBef>
              <a:spcAft>
                <a:spcPts val="0"/>
              </a:spcAft>
              <a:buSzPts val="1200"/>
              <a:buNone/>
              <a:defRPr sz="1200"/>
            </a:lvl2pPr>
            <a:lvl3pPr marL="1371600" lvl="2" indent="-228600" algn="ctr">
              <a:spcBef>
                <a:spcPts val="200"/>
              </a:spcBef>
              <a:spcAft>
                <a:spcPts val="0"/>
              </a:spcAft>
              <a:buSzPts val="1000"/>
              <a:buNone/>
              <a:defRPr sz="1000"/>
            </a:lvl3pPr>
            <a:lvl4pPr marL="1828800" lvl="3" indent="-228600" algn="ctr">
              <a:spcBef>
                <a:spcPts val="180"/>
              </a:spcBef>
              <a:spcAft>
                <a:spcPts val="0"/>
              </a:spcAft>
              <a:buSzPts val="900"/>
              <a:buNone/>
              <a:defRPr sz="900"/>
            </a:lvl4pPr>
            <a:lvl5pPr marL="2286000" lvl="4" indent="-228600" algn="ctr">
              <a:spcBef>
                <a:spcPts val="180"/>
              </a:spcBef>
              <a:spcAft>
                <a:spcPts val="0"/>
              </a:spcAft>
              <a:buSzPts val="900"/>
              <a:buNone/>
              <a:defRPr sz="900"/>
            </a:lvl5pPr>
            <a:lvl6pPr marL="2743200" lvl="5" indent="-228600" algn="ctr">
              <a:spcBef>
                <a:spcPts val="180"/>
              </a:spcBef>
              <a:spcAft>
                <a:spcPts val="0"/>
              </a:spcAft>
              <a:buSzPts val="900"/>
              <a:buNone/>
              <a:defRPr sz="900"/>
            </a:lvl6pPr>
            <a:lvl7pPr marL="3200400" lvl="6" indent="-228600" algn="ctr">
              <a:spcBef>
                <a:spcPts val="180"/>
              </a:spcBef>
              <a:spcAft>
                <a:spcPts val="0"/>
              </a:spcAft>
              <a:buSzPts val="900"/>
              <a:buNone/>
              <a:defRPr sz="900"/>
            </a:lvl7pPr>
            <a:lvl8pPr marL="3657600" lvl="7" indent="-228600" algn="ctr">
              <a:spcBef>
                <a:spcPts val="180"/>
              </a:spcBef>
              <a:spcAft>
                <a:spcPts val="0"/>
              </a:spcAft>
              <a:buSzPts val="900"/>
              <a:buNone/>
              <a:defRPr sz="900"/>
            </a:lvl8pPr>
            <a:lvl9pPr marL="4114800" lvl="8" indent="-228600" algn="ctr">
              <a:spcBef>
                <a:spcPts val="180"/>
              </a:spcBef>
              <a:spcAft>
                <a:spcPts val="0"/>
              </a:spcAft>
              <a:buSzPts val="900"/>
              <a:buNone/>
              <a:defRPr sz="900"/>
            </a:lvl9pPr>
          </a:lstStyle>
          <a:p>
            <a:endParaRPr/>
          </a:p>
        </p:txBody>
      </p:sp>
      <p:sp>
        <p:nvSpPr>
          <p:cNvPr id="65" name="Google Shape;65;p20"/>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21"/>
          <p:cNvSpPr>
            <a:spLocks noGrp="1"/>
          </p:cNvSpPr>
          <p:nvPr>
            <p:ph type="pic" idx="2"/>
          </p:nvPr>
        </p:nvSpPr>
        <p:spPr>
          <a:xfrm>
            <a:off x="1792288" y="612775"/>
            <a:ext cx="5486400" cy="4114800"/>
          </a:xfrm>
          <a:prstGeom prst="rect">
            <a:avLst/>
          </a:prstGeom>
          <a:noFill/>
          <a:ln>
            <a:noFill/>
          </a:ln>
        </p:spPr>
      </p:sp>
      <p:sp>
        <p:nvSpPr>
          <p:cNvPr id="71" name="Google Shape;71;p2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ctr">
              <a:spcBef>
                <a:spcPts val="280"/>
              </a:spcBef>
              <a:spcAft>
                <a:spcPts val="0"/>
              </a:spcAft>
              <a:buSzPts val="1400"/>
              <a:buNone/>
              <a:defRPr sz="1400"/>
            </a:lvl1pPr>
            <a:lvl2pPr marL="914400" lvl="1" indent="-228600" algn="ctr">
              <a:spcBef>
                <a:spcPts val="240"/>
              </a:spcBef>
              <a:spcAft>
                <a:spcPts val="0"/>
              </a:spcAft>
              <a:buSzPts val="1200"/>
              <a:buNone/>
              <a:defRPr sz="1200"/>
            </a:lvl2pPr>
            <a:lvl3pPr marL="1371600" lvl="2" indent="-228600" algn="ctr">
              <a:spcBef>
                <a:spcPts val="200"/>
              </a:spcBef>
              <a:spcAft>
                <a:spcPts val="0"/>
              </a:spcAft>
              <a:buSzPts val="1000"/>
              <a:buNone/>
              <a:defRPr sz="1000"/>
            </a:lvl3pPr>
            <a:lvl4pPr marL="1828800" lvl="3" indent="-228600" algn="ctr">
              <a:spcBef>
                <a:spcPts val="180"/>
              </a:spcBef>
              <a:spcAft>
                <a:spcPts val="0"/>
              </a:spcAft>
              <a:buSzPts val="900"/>
              <a:buNone/>
              <a:defRPr sz="900"/>
            </a:lvl4pPr>
            <a:lvl5pPr marL="2286000" lvl="4" indent="-228600" algn="ctr">
              <a:spcBef>
                <a:spcPts val="180"/>
              </a:spcBef>
              <a:spcAft>
                <a:spcPts val="0"/>
              </a:spcAft>
              <a:buSzPts val="900"/>
              <a:buNone/>
              <a:defRPr sz="900"/>
            </a:lvl5pPr>
            <a:lvl6pPr marL="2743200" lvl="5" indent="-228600" algn="ctr">
              <a:spcBef>
                <a:spcPts val="180"/>
              </a:spcBef>
              <a:spcAft>
                <a:spcPts val="0"/>
              </a:spcAft>
              <a:buSzPts val="900"/>
              <a:buNone/>
              <a:defRPr sz="900"/>
            </a:lvl6pPr>
            <a:lvl7pPr marL="3200400" lvl="6" indent="-228600" algn="ctr">
              <a:spcBef>
                <a:spcPts val="180"/>
              </a:spcBef>
              <a:spcAft>
                <a:spcPts val="0"/>
              </a:spcAft>
              <a:buSzPts val="900"/>
              <a:buNone/>
              <a:defRPr sz="900"/>
            </a:lvl7pPr>
            <a:lvl8pPr marL="3657600" lvl="7" indent="-228600" algn="ctr">
              <a:spcBef>
                <a:spcPts val="180"/>
              </a:spcBef>
              <a:spcAft>
                <a:spcPts val="0"/>
              </a:spcAft>
              <a:buSzPts val="900"/>
              <a:buNone/>
              <a:defRPr sz="900"/>
            </a:lvl8pPr>
            <a:lvl9pPr marL="4114800" lvl="8" indent="-228600" algn="ctr">
              <a:spcBef>
                <a:spcPts val="180"/>
              </a:spcBef>
              <a:spcAft>
                <a:spcPts val="0"/>
              </a:spcAft>
              <a:buSzPts val="900"/>
              <a:buNone/>
              <a:defRPr sz="900"/>
            </a:lvl9pPr>
          </a:lstStyle>
          <a:p>
            <a:endParaRPr/>
          </a:p>
        </p:txBody>
      </p:sp>
      <p:sp>
        <p:nvSpPr>
          <p:cNvPr id="72" name="Google Shape;72;p21"/>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1"/>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1"/>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a:spcBef>
                <a:spcPts val="0"/>
              </a:spcBef>
              <a:spcAft>
                <a:spcPts val="0"/>
              </a:spcAft>
              <a:buNone/>
              <a:defRPr sz="1400">
                <a:solidFill>
                  <a:schemeClr val="dk1"/>
                </a:solidFill>
                <a:latin typeface="Arial"/>
                <a:ea typeface="Arial"/>
                <a:cs typeface="Arial"/>
                <a:sym typeface="Arial"/>
              </a:defRPr>
            </a:lvl1pPr>
            <a:lvl2pPr marL="0" marR="0" lvl="1" indent="0" algn="l">
              <a:spcBef>
                <a:spcPts val="0"/>
              </a:spcBef>
              <a:spcAft>
                <a:spcPts val="0"/>
              </a:spcAft>
              <a:buNone/>
              <a:defRPr sz="1400">
                <a:solidFill>
                  <a:schemeClr val="dk1"/>
                </a:solidFill>
                <a:latin typeface="Arial"/>
                <a:ea typeface="Arial"/>
                <a:cs typeface="Arial"/>
                <a:sym typeface="Arial"/>
              </a:defRPr>
            </a:lvl2pPr>
            <a:lvl3pPr marL="0" marR="0" lvl="2" indent="0" algn="l">
              <a:spcBef>
                <a:spcPts val="0"/>
              </a:spcBef>
              <a:spcAft>
                <a:spcPts val="0"/>
              </a:spcAft>
              <a:buNone/>
              <a:defRPr sz="1400">
                <a:solidFill>
                  <a:schemeClr val="dk1"/>
                </a:solidFill>
                <a:latin typeface="Arial"/>
                <a:ea typeface="Arial"/>
                <a:cs typeface="Arial"/>
                <a:sym typeface="Arial"/>
              </a:defRPr>
            </a:lvl3pPr>
            <a:lvl4pPr marL="0" marR="0" lvl="3" indent="0" algn="l">
              <a:spcBef>
                <a:spcPts val="0"/>
              </a:spcBef>
              <a:spcAft>
                <a:spcPts val="0"/>
              </a:spcAft>
              <a:buNone/>
              <a:defRPr sz="1400">
                <a:solidFill>
                  <a:schemeClr val="dk1"/>
                </a:solidFill>
                <a:latin typeface="Arial"/>
                <a:ea typeface="Arial"/>
                <a:cs typeface="Arial"/>
                <a:sym typeface="Arial"/>
              </a:defRPr>
            </a:lvl4pPr>
            <a:lvl5pPr marL="0" marR="0" lvl="4" indent="0" algn="l">
              <a:spcBef>
                <a:spcPts val="0"/>
              </a:spcBef>
              <a:spcAft>
                <a:spcPts val="0"/>
              </a:spcAft>
              <a:buNone/>
              <a:defRPr sz="1400">
                <a:solidFill>
                  <a:schemeClr val="dk1"/>
                </a:solidFill>
                <a:latin typeface="Arial"/>
                <a:ea typeface="Arial"/>
                <a:cs typeface="Arial"/>
                <a:sym typeface="Arial"/>
              </a:defRPr>
            </a:lvl5pPr>
            <a:lvl6pPr marL="0" marR="0" lvl="5" indent="0" algn="l">
              <a:spcBef>
                <a:spcPts val="0"/>
              </a:spcBef>
              <a:spcAft>
                <a:spcPts val="0"/>
              </a:spcAft>
              <a:buNone/>
              <a:defRPr sz="1400">
                <a:solidFill>
                  <a:schemeClr val="dk1"/>
                </a:solidFill>
                <a:latin typeface="Arial"/>
                <a:ea typeface="Arial"/>
                <a:cs typeface="Arial"/>
                <a:sym typeface="Arial"/>
              </a:defRPr>
            </a:lvl6pPr>
            <a:lvl7pPr marL="0" marR="0" lvl="6" indent="0" algn="l">
              <a:spcBef>
                <a:spcPts val="0"/>
              </a:spcBef>
              <a:spcAft>
                <a:spcPts val="0"/>
              </a:spcAft>
              <a:buNone/>
              <a:defRPr sz="1400">
                <a:solidFill>
                  <a:schemeClr val="dk1"/>
                </a:solidFill>
                <a:latin typeface="Arial"/>
                <a:ea typeface="Arial"/>
                <a:cs typeface="Arial"/>
                <a:sym typeface="Arial"/>
              </a:defRPr>
            </a:lvl7pPr>
            <a:lvl8pPr marL="0" marR="0" lvl="7" indent="0" algn="l">
              <a:spcBef>
                <a:spcPts val="0"/>
              </a:spcBef>
              <a:spcAft>
                <a:spcPts val="0"/>
              </a:spcAft>
              <a:buNone/>
              <a:defRPr sz="1400">
                <a:solidFill>
                  <a:schemeClr val="dk1"/>
                </a:solidFill>
                <a:latin typeface="Arial"/>
                <a:ea typeface="Arial"/>
                <a:cs typeface="Arial"/>
                <a:sym typeface="Arial"/>
              </a:defRPr>
            </a:lvl8pPr>
            <a:lvl9pPr marL="0" marR="0" lvl="8" indent="0" algn="l">
              <a:spcBef>
                <a:spcPts val="0"/>
              </a:spcBef>
              <a:spcAft>
                <a:spcPts val="0"/>
              </a:spcAft>
              <a:buNone/>
              <a:defRPr sz="14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2" descr="scifair_INSIDE"/>
          <p:cNvPicPr preferRelativeResize="0"/>
          <p:nvPr/>
        </p:nvPicPr>
        <p:blipFill rotWithShape="1">
          <a:blip r:embed="rId13">
            <a:alphaModFix/>
          </a:blip>
          <a:srcRect/>
          <a:stretch/>
        </p:blipFill>
        <p:spPr>
          <a:xfrm>
            <a:off x="-9525" y="-4763"/>
            <a:ext cx="9163050" cy="6867526"/>
          </a:xfrm>
          <a:prstGeom prst="rect">
            <a:avLst/>
          </a:prstGeom>
          <a:noFill/>
          <a:ln>
            <a:noFill/>
          </a:ln>
        </p:spPr>
      </p:pic>
      <p:sp>
        <p:nvSpPr>
          <p:cNvPr id="11" name="Google Shape;11;p12"/>
          <p:cNvSpPr txBox="1">
            <a:spLocks noGrp="1"/>
          </p:cNvSpPr>
          <p:nvPr>
            <p:ph type="title"/>
          </p:nvPr>
        </p:nvSpPr>
        <p:spPr>
          <a:xfrm>
            <a:off x="0" y="838200"/>
            <a:ext cx="9144000" cy="9144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600" b="0" i="0" u="none" strike="noStrike" cap="none">
                <a:solidFill>
                  <a:schemeClr val="dk2"/>
                </a:solidFill>
                <a:latin typeface="Verdana"/>
                <a:ea typeface="Verdana"/>
                <a:cs typeface="Verdana"/>
                <a:sym typeface="Verdana"/>
              </a:defRPr>
            </a:lvl1pPr>
            <a:lvl2pPr marR="0" lvl="1" algn="ctr" rtl="0">
              <a:spcBef>
                <a:spcPts val="0"/>
              </a:spcBef>
              <a:spcAft>
                <a:spcPts val="0"/>
              </a:spcAft>
              <a:buSzPts val="1400"/>
              <a:buNone/>
              <a:defRPr sz="3600" b="0" i="0" u="none" strike="noStrike" cap="none">
                <a:solidFill>
                  <a:schemeClr val="dk2"/>
                </a:solidFill>
                <a:latin typeface="Verdana"/>
                <a:ea typeface="Verdana"/>
                <a:cs typeface="Verdana"/>
                <a:sym typeface="Verdana"/>
              </a:defRPr>
            </a:lvl2pPr>
            <a:lvl3pPr marR="0" lvl="2" algn="ctr" rtl="0">
              <a:spcBef>
                <a:spcPts val="0"/>
              </a:spcBef>
              <a:spcAft>
                <a:spcPts val="0"/>
              </a:spcAft>
              <a:buSzPts val="1400"/>
              <a:buNone/>
              <a:defRPr sz="3600" b="0" i="0" u="none" strike="noStrike" cap="none">
                <a:solidFill>
                  <a:schemeClr val="dk2"/>
                </a:solidFill>
                <a:latin typeface="Verdana"/>
                <a:ea typeface="Verdana"/>
                <a:cs typeface="Verdana"/>
                <a:sym typeface="Verdana"/>
              </a:defRPr>
            </a:lvl3pPr>
            <a:lvl4pPr marR="0" lvl="3" algn="ctr" rtl="0">
              <a:spcBef>
                <a:spcPts val="0"/>
              </a:spcBef>
              <a:spcAft>
                <a:spcPts val="0"/>
              </a:spcAft>
              <a:buSzPts val="1400"/>
              <a:buNone/>
              <a:defRPr sz="3600" b="0" i="0" u="none" strike="noStrike" cap="none">
                <a:solidFill>
                  <a:schemeClr val="dk2"/>
                </a:solidFill>
                <a:latin typeface="Verdana"/>
                <a:ea typeface="Verdana"/>
                <a:cs typeface="Verdana"/>
                <a:sym typeface="Verdana"/>
              </a:defRPr>
            </a:lvl4pPr>
            <a:lvl5pPr marR="0" lvl="4" algn="ctr" rtl="0">
              <a:spcBef>
                <a:spcPts val="0"/>
              </a:spcBef>
              <a:spcAft>
                <a:spcPts val="0"/>
              </a:spcAft>
              <a:buSzPts val="1400"/>
              <a:buNone/>
              <a:defRPr sz="3600" b="0" i="0" u="none" strike="noStrike" cap="none">
                <a:solidFill>
                  <a:schemeClr val="dk2"/>
                </a:solidFill>
                <a:latin typeface="Verdana"/>
                <a:ea typeface="Verdana"/>
                <a:cs typeface="Verdana"/>
                <a:sym typeface="Verdana"/>
              </a:defRPr>
            </a:lvl5pPr>
            <a:lvl6pPr marR="0" lvl="5" algn="ctr" rtl="0">
              <a:spcBef>
                <a:spcPts val="0"/>
              </a:spcBef>
              <a:spcAft>
                <a:spcPts val="0"/>
              </a:spcAft>
              <a:buSzPts val="1400"/>
              <a:buNone/>
              <a:defRPr sz="3600" b="0" i="0" u="none" strike="noStrike" cap="none">
                <a:solidFill>
                  <a:schemeClr val="dk2"/>
                </a:solidFill>
                <a:latin typeface="Verdana"/>
                <a:ea typeface="Verdana"/>
                <a:cs typeface="Verdana"/>
                <a:sym typeface="Verdana"/>
              </a:defRPr>
            </a:lvl6pPr>
            <a:lvl7pPr marR="0" lvl="6" algn="ctr" rtl="0">
              <a:spcBef>
                <a:spcPts val="0"/>
              </a:spcBef>
              <a:spcAft>
                <a:spcPts val="0"/>
              </a:spcAft>
              <a:buSzPts val="1400"/>
              <a:buNone/>
              <a:defRPr sz="3600" b="0" i="0" u="none" strike="noStrike" cap="none">
                <a:solidFill>
                  <a:schemeClr val="dk2"/>
                </a:solidFill>
                <a:latin typeface="Verdana"/>
                <a:ea typeface="Verdana"/>
                <a:cs typeface="Verdana"/>
                <a:sym typeface="Verdana"/>
              </a:defRPr>
            </a:lvl7pPr>
            <a:lvl8pPr marR="0" lvl="7" algn="ctr" rtl="0">
              <a:spcBef>
                <a:spcPts val="0"/>
              </a:spcBef>
              <a:spcAft>
                <a:spcPts val="0"/>
              </a:spcAft>
              <a:buSzPts val="1400"/>
              <a:buNone/>
              <a:defRPr sz="3600" b="0" i="0" u="none" strike="noStrike" cap="none">
                <a:solidFill>
                  <a:schemeClr val="dk2"/>
                </a:solidFill>
                <a:latin typeface="Verdana"/>
                <a:ea typeface="Verdana"/>
                <a:cs typeface="Verdana"/>
                <a:sym typeface="Verdana"/>
              </a:defRPr>
            </a:lvl8pPr>
            <a:lvl9pPr marR="0" lvl="8" algn="ctr" rtl="0">
              <a:spcBef>
                <a:spcPts val="0"/>
              </a:spcBef>
              <a:spcAft>
                <a:spcPts val="0"/>
              </a:spcAft>
              <a:buSzPts val="1400"/>
              <a:buNone/>
              <a:defRPr sz="3600" b="0" i="0" u="none" strike="noStrike" cap="none">
                <a:solidFill>
                  <a:schemeClr val="dk2"/>
                </a:solidFill>
                <a:latin typeface="Verdana"/>
                <a:ea typeface="Verdana"/>
                <a:cs typeface="Verdana"/>
                <a:sym typeface="Verdana"/>
              </a:defRPr>
            </a:lvl9pPr>
          </a:lstStyle>
          <a:p>
            <a:endParaRPr/>
          </a:p>
        </p:txBody>
      </p:sp>
      <p:sp>
        <p:nvSpPr>
          <p:cNvPr id="12" name="Google Shape;12;p12"/>
          <p:cNvSpPr txBox="1">
            <a:spLocks noGrp="1"/>
          </p:cNvSpPr>
          <p:nvPr>
            <p:ph type="body" idx="1"/>
          </p:nvPr>
        </p:nvSpPr>
        <p:spPr>
          <a:xfrm>
            <a:off x="0" y="2667000"/>
            <a:ext cx="8991600" cy="3352800"/>
          </a:xfrm>
          <a:prstGeom prst="rect">
            <a:avLst/>
          </a:prstGeom>
          <a:noFill/>
          <a:ln>
            <a:noFill/>
          </a:ln>
        </p:spPr>
        <p:txBody>
          <a:bodyPr spcFirstLastPara="1" wrap="square" lIns="91425" tIns="45700" rIns="91425" bIns="45700" anchor="t" anchorCtr="0">
            <a:noAutofit/>
          </a:bodyPr>
          <a:lstStyle>
            <a:lvl1pPr marL="457200" marR="0" lvl="0" indent="-431800" algn="ctr" rtl="0">
              <a:spcBef>
                <a:spcPts val="640"/>
              </a:spcBef>
              <a:spcAft>
                <a:spcPts val="0"/>
              </a:spcAft>
              <a:buClr>
                <a:srgbClr val="5F5F5F"/>
              </a:buClr>
              <a:buSzPts val="3200"/>
              <a:buFont typeface="Noto Sans Symbols"/>
              <a:buChar char="▪"/>
              <a:defRPr sz="3200" b="0" i="0" u="none" strike="noStrike" cap="none">
                <a:solidFill>
                  <a:schemeClr val="dk2"/>
                </a:solidFill>
                <a:latin typeface="Times New Roman"/>
                <a:ea typeface="Times New Roman"/>
                <a:cs typeface="Times New Roman"/>
                <a:sym typeface="Times New Roman"/>
              </a:defRPr>
            </a:lvl1pPr>
            <a:lvl2pPr marL="914400" marR="0" lvl="1" indent="-336550" algn="ctr" rtl="0">
              <a:spcBef>
                <a:spcPts val="340"/>
              </a:spcBef>
              <a:spcAft>
                <a:spcPts val="0"/>
              </a:spcAft>
              <a:buClr>
                <a:srgbClr val="5F5F5F"/>
              </a:buClr>
              <a:buSzPts val="1700"/>
              <a:buFont typeface="Noto Sans Symbols"/>
              <a:buChar char="▪"/>
              <a:defRPr sz="1700" b="0" i="0" u="none" strike="noStrike" cap="none">
                <a:solidFill>
                  <a:schemeClr val="dk2"/>
                </a:solidFill>
                <a:latin typeface="Times New Roman"/>
                <a:ea typeface="Times New Roman"/>
                <a:cs typeface="Times New Roman"/>
                <a:sym typeface="Times New Roman"/>
              </a:defRPr>
            </a:lvl2pPr>
            <a:lvl3pPr marL="1371600" marR="0" lvl="2" indent="-330200" algn="ctr" rtl="0">
              <a:spcBef>
                <a:spcPts val="320"/>
              </a:spcBef>
              <a:spcAft>
                <a:spcPts val="0"/>
              </a:spcAft>
              <a:buClr>
                <a:srgbClr val="5F5F5F"/>
              </a:buClr>
              <a:buSzPts val="1600"/>
              <a:buFont typeface="Noto Sans Symbols"/>
              <a:buChar char="▪"/>
              <a:defRPr sz="1600" b="0" i="0" u="none" strike="noStrike" cap="none">
                <a:solidFill>
                  <a:schemeClr val="dk2"/>
                </a:solidFill>
                <a:latin typeface="Times New Roman"/>
                <a:ea typeface="Times New Roman"/>
                <a:cs typeface="Times New Roman"/>
                <a:sym typeface="Times New Roman"/>
              </a:defRPr>
            </a:lvl3pPr>
            <a:lvl4pPr marL="1828800" marR="0" lvl="3" indent="-323850" algn="ctr" rtl="0">
              <a:spcBef>
                <a:spcPts val="300"/>
              </a:spcBef>
              <a:spcAft>
                <a:spcPts val="0"/>
              </a:spcAft>
              <a:buClr>
                <a:srgbClr val="5F5F5F"/>
              </a:buClr>
              <a:buSzPts val="1500"/>
              <a:buFont typeface="Noto Sans Symbols"/>
              <a:buChar char="▪"/>
              <a:defRPr sz="1500" b="0" i="0" u="none" strike="noStrike" cap="none">
                <a:solidFill>
                  <a:schemeClr val="dk2"/>
                </a:solidFill>
                <a:latin typeface="Times New Roman"/>
                <a:ea typeface="Times New Roman"/>
                <a:cs typeface="Times New Roman"/>
                <a:sym typeface="Times New Roman"/>
              </a:defRPr>
            </a:lvl4pPr>
            <a:lvl5pPr marL="2286000" marR="0" lvl="4" indent="-317500" algn="ctr" rtl="0">
              <a:spcBef>
                <a:spcPts val="280"/>
              </a:spcBef>
              <a:spcAft>
                <a:spcPts val="0"/>
              </a:spcAft>
              <a:buClr>
                <a:srgbClr val="5F5F5F"/>
              </a:buClr>
              <a:buSzPts val="1400"/>
              <a:buFont typeface="Noto Sans Symbols"/>
              <a:buChar char="▪"/>
              <a:defRPr sz="1400" b="0" i="0" u="none" strike="noStrike" cap="none">
                <a:solidFill>
                  <a:schemeClr val="dk2"/>
                </a:solidFill>
                <a:latin typeface="Times New Roman"/>
                <a:ea typeface="Times New Roman"/>
                <a:cs typeface="Times New Roman"/>
                <a:sym typeface="Times New Roman"/>
              </a:defRPr>
            </a:lvl5pPr>
            <a:lvl6pPr marL="2743200" marR="0" lvl="5" indent="-317500" algn="ctr" rtl="0">
              <a:spcBef>
                <a:spcPts val="280"/>
              </a:spcBef>
              <a:spcAft>
                <a:spcPts val="0"/>
              </a:spcAft>
              <a:buClr>
                <a:srgbClr val="5F5F5F"/>
              </a:buClr>
              <a:buSzPts val="1400"/>
              <a:buFont typeface="Noto Sans Symbols"/>
              <a:buChar char="▪"/>
              <a:defRPr sz="1400" b="0" i="0" u="none" strike="noStrike" cap="none">
                <a:solidFill>
                  <a:schemeClr val="dk2"/>
                </a:solidFill>
                <a:latin typeface="Times New Roman"/>
                <a:ea typeface="Times New Roman"/>
                <a:cs typeface="Times New Roman"/>
                <a:sym typeface="Times New Roman"/>
              </a:defRPr>
            </a:lvl6pPr>
            <a:lvl7pPr marL="3200400" marR="0" lvl="6" indent="-317500" algn="ctr" rtl="0">
              <a:spcBef>
                <a:spcPts val="280"/>
              </a:spcBef>
              <a:spcAft>
                <a:spcPts val="0"/>
              </a:spcAft>
              <a:buClr>
                <a:srgbClr val="5F5F5F"/>
              </a:buClr>
              <a:buSzPts val="1400"/>
              <a:buFont typeface="Noto Sans Symbols"/>
              <a:buChar char="▪"/>
              <a:defRPr sz="1400" b="0" i="0" u="none" strike="noStrike" cap="none">
                <a:solidFill>
                  <a:schemeClr val="dk2"/>
                </a:solidFill>
                <a:latin typeface="Times New Roman"/>
                <a:ea typeface="Times New Roman"/>
                <a:cs typeface="Times New Roman"/>
                <a:sym typeface="Times New Roman"/>
              </a:defRPr>
            </a:lvl7pPr>
            <a:lvl8pPr marL="3657600" marR="0" lvl="7" indent="-317500" algn="ctr" rtl="0">
              <a:spcBef>
                <a:spcPts val="280"/>
              </a:spcBef>
              <a:spcAft>
                <a:spcPts val="0"/>
              </a:spcAft>
              <a:buClr>
                <a:srgbClr val="5F5F5F"/>
              </a:buClr>
              <a:buSzPts val="1400"/>
              <a:buFont typeface="Noto Sans Symbols"/>
              <a:buChar char="▪"/>
              <a:defRPr sz="1400" b="0" i="0" u="none" strike="noStrike" cap="none">
                <a:solidFill>
                  <a:schemeClr val="dk2"/>
                </a:solidFill>
                <a:latin typeface="Times New Roman"/>
                <a:ea typeface="Times New Roman"/>
                <a:cs typeface="Times New Roman"/>
                <a:sym typeface="Times New Roman"/>
              </a:defRPr>
            </a:lvl8pPr>
            <a:lvl9pPr marL="4114800" marR="0" lvl="8" indent="-317500" algn="ctr" rtl="0">
              <a:spcBef>
                <a:spcPts val="280"/>
              </a:spcBef>
              <a:spcAft>
                <a:spcPts val="0"/>
              </a:spcAft>
              <a:buClr>
                <a:srgbClr val="5F5F5F"/>
              </a:buClr>
              <a:buSzPts val="1400"/>
              <a:buFont typeface="Noto Sans Symbols"/>
              <a:buChar char="▪"/>
              <a:defRPr sz="1400" b="0" i="0" u="none" strike="noStrike" cap="none">
                <a:solidFill>
                  <a:schemeClr val="dk2"/>
                </a:solidFill>
                <a:latin typeface="Times New Roman"/>
                <a:ea typeface="Times New Roman"/>
                <a:cs typeface="Times New Roman"/>
                <a:sym typeface="Times New Roman"/>
              </a:defRPr>
            </a:lvl9pPr>
          </a:lstStyle>
          <a:p>
            <a:endParaRPr/>
          </a:p>
        </p:txBody>
      </p:sp>
      <p:sp>
        <p:nvSpPr>
          <p:cNvPr id="13" name="Google Shape;13;p12"/>
          <p:cNvSpPr txBox="1">
            <a:spLocks noGrp="1"/>
          </p:cNvSpPr>
          <p:nvPr>
            <p:ph type="dt" idx="10"/>
          </p:nvPr>
        </p:nvSpPr>
        <p:spPr>
          <a:xfrm>
            <a:off x="6629400" y="6248400"/>
            <a:ext cx="19050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0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ftr" idx="11"/>
          </p:nvPr>
        </p:nvSpPr>
        <p:spPr>
          <a:xfrm>
            <a:off x="3276600" y="6248400"/>
            <a:ext cx="2895600" cy="4572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0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12"/>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16" name="Google Shape;16;p12"/>
          <p:cNvSpPr/>
          <p:nvPr/>
        </p:nvSpPr>
        <p:spPr>
          <a:xfrm>
            <a:off x="1114425" y="1609725"/>
            <a:ext cx="6934200" cy="19050"/>
          </a:xfrm>
          <a:prstGeom prst="rect">
            <a:avLst/>
          </a:prstGeom>
          <a:solidFill>
            <a:srgbClr val="80808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a:spLocks noGrp="1"/>
          </p:cNvSpPr>
          <p:nvPr>
            <p:ph type="ctrTitle"/>
          </p:nvPr>
        </p:nvSpPr>
        <p:spPr>
          <a:xfrm>
            <a:off x="0" y="838200"/>
            <a:ext cx="7924800" cy="1752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sz="3500"/>
              <a:t>Science Fair Project</a:t>
            </a:r>
            <a:endParaRPr/>
          </a:p>
        </p:txBody>
      </p:sp>
      <p:sp>
        <p:nvSpPr>
          <p:cNvPr id="93" name="Google Shape;93;p1"/>
          <p:cNvSpPr txBox="1">
            <a:spLocks noGrp="1"/>
          </p:cNvSpPr>
          <p:nvPr>
            <p:ph type="subTitle" idx="1"/>
          </p:nvPr>
        </p:nvSpPr>
        <p:spPr>
          <a:xfrm>
            <a:off x="1524000" y="2121975"/>
            <a:ext cx="6477000" cy="19812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500"/>
              <a:buNone/>
            </a:pPr>
            <a:r>
              <a:rPr lang="en-US" sz="1500"/>
              <a:t>Type your project title here</a:t>
            </a:r>
            <a:endParaRPr/>
          </a:p>
          <a:p>
            <a:pPr marL="0" lvl="0" indent="0" algn="r" rtl="0">
              <a:spcBef>
                <a:spcPts val="300"/>
              </a:spcBef>
              <a:spcAft>
                <a:spcPts val="0"/>
              </a:spcAft>
              <a:buSzPts val="1500"/>
              <a:buNone/>
            </a:pPr>
            <a:r>
              <a:rPr lang="en-US" sz="1500"/>
              <a:t>Your name</a:t>
            </a:r>
            <a:endParaRPr/>
          </a:p>
          <a:p>
            <a:pPr marL="0" lvl="0" indent="0" algn="r" rtl="0">
              <a:spcBef>
                <a:spcPts val="300"/>
              </a:spcBef>
              <a:spcAft>
                <a:spcPts val="0"/>
              </a:spcAft>
              <a:buSzPts val="1500"/>
              <a:buNone/>
            </a:pPr>
            <a:r>
              <a:rPr lang="en-US" sz="1500"/>
              <a:t>Your teacher’s name</a:t>
            </a:r>
            <a:endParaRPr/>
          </a:p>
          <a:p>
            <a:pPr marL="0" lvl="0" indent="0" algn="r" rtl="0">
              <a:spcBef>
                <a:spcPts val="300"/>
              </a:spcBef>
              <a:spcAft>
                <a:spcPts val="0"/>
              </a:spcAft>
              <a:buSzPts val="1500"/>
              <a:buNone/>
            </a:pPr>
            <a:r>
              <a:rPr lang="en-US" sz="1500"/>
              <a:t>Your school</a:t>
            </a:r>
            <a:endParaRPr/>
          </a:p>
        </p:txBody>
      </p:sp>
      <p:sp>
        <p:nvSpPr>
          <p:cNvPr id="94" name="Google Shape;94;p1"/>
          <p:cNvSpPr txBox="1">
            <a:spLocks noGrp="1"/>
          </p:cNvSpPr>
          <p:nvPr>
            <p:ph type="sldNum" idx="12"/>
          </p:nvPr>
        </p:nvSpPr>
        <p:spPr>
          <a:xfrm>
            <a:off x="2209800" y="6248400"/>
            <a:ext cx="12192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92"/>
                                        </p:tgtEl>
                                        <p:attrNameLst>
                                          <p:attrName>style.visibility</p:attrName>
                                        </p:attrNameLst>
                                      </p:cBhvr>
                                      <p:to>
                                        <p:strVal val="visible"/>
                                      </p:to>
                                    </p:set>
                                    <p:anim calcmode="lin" valueType="num">
                                      <p:cBhvr additive="base">
                                        <p:cTn id="7" dur="500"/>
                                        <p:tgtEl>
                                          <p:spTgt spid="92"/>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3"/>
                                        </p:tgtEl>
                                        <p:attrNameLst>
                                          <p:attrName>style.visibility</p:attrName>
                                        </p:attrNameLst>
                                      </p:cBhvr>
                                      <p:to>
                                        <p:strVal val="visible"/>
                                      </p:to>
                                    </p:set>
                                    <p:animEffect transition="in" filter="fade">
                                      <p:cBhvr>
                                        <p:cTn id="11"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0"/>
          <p:cNvSpPr txBox="1">
            <a:spLocks noGrp="1"/>
          </p:cNvSpPr>
          <p:nvPr>
            <p:ph type="title"/>
          </p:nvPr>
        </p:nvSpPr>
        <p:spPr>
          <a:xfrm>
            <a:off x="0" y="876300"/>
            <a:ext cx="9144000" cy="914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Conclusion</a:t>
            </a:r>
            <a:endParaRPr/>
          </a:p>
        </p:txBody>
      </p:sp>
      <p:sp>
        <p:nvSpPr>
          <p:cNvPr id="156" name="Google Shape;156;p10"/>
          <p:cNvSpPr txBox="1">
            <a:spLocks noGrp="1"/>
          </p:cNvSpPr>
          <p:nvPr>
            <p:ph type="body" idx="1"/>
          </p:nvPr>
        </p:nvSpPr>
        <p:spPr>
          <a:xfrm>
            <a:off x="1066800" y="2343150"/>
            <a:ext cx="7010400" cy="4114800"/>
          </a:xfrm>
          <a:prstGeom prst="rect">
            <a:avLst/>
          </a:prstGeom>
          <a:noFill/>
          <a:ln>
            <a:noFill/>
          </a:ln>
        </p:spPr>
        <p:txBody>
          <a:bodyPr spcFirstLastPara="1" wrap="square" lIns="91425" tIns="45700" rIns="91425" bIns="45700" anchor="t" anchorCtr="0">
            <a:noAutofit/>
          </a:bodyPr>
          <a:lstStyle/>
          <a:p>
            <a:pPr marL="114300" lvl="1" indent="0" algn="ctr" rtl="0">
              <a:spcBef>
                <a:spcPts val="0"/>
              </a:spcBef>
              <a:spcAft>
                <a:spcPts val="0"/>
              </a:spcAft>
              <a:buSzPts val="1900"/>
              <a:buFont typeface="Noto Sans Symbols"/>
              <a:buNone/>
            </a:pPr>
            <a:r>
              <a:rPr lang="en-US" sz="1900"/>
              <a:t>Type a brief summary here of what you discovered based on the results of your experiments. You need to indicate whether or not the data supports the hypothesis and explain why or why not.</a:t>
            </a:r>
            <a:endParaRPr/>
          </a:p>
        </p:txBody>
      </p:sp>
      <p:sp>
        <p:nvSpPr>
          <p:cNvPr id="157" name="Google Shape;157;p10"/>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10</a:t>
            </a:fld>
            <a:endParaRPr/>
          </a:p>
        </p:txBody>
      </p:sp>
    </p:spTree>
  </p:cSld>
  <p:clrMapOvr>
    <a:masterClrMapping/>
  </p:clrMapOvr>
  <p:transition>
    <p:check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1"/>
          <p:cNvSpPr txBox="1">
            <a:spLocks noGrp="1"/>
          </p:cNvSpPr>
          <p:nvPr>
            <p:ph type="title"/>
          </p:nvPr>
        </p:nvSpPr>
        <p:spPr>
          <a:xfrm>
            <a:off x="0" y="876300"/>
            <a:ext cx="9144000" cy="914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Works Cited</a:t>
            </a:r>
            <a:endParaRPr/>
          </a:p>
        </p:txBody>
      </p:sp>
      <p:sp>
        <p:nvSpPr>
          <p:cNvPr id="163" name="Google Shape;163;p11"/>
          <p:cNvSpPr txBox="1">
            <a:spLocks noGrp="1"/>
          </p:cNvSpPr>
          <p:nvPr>
            <p:ph type="body" idx="1"/>
          </p:nvPr>
        </p:nvSpPr>
        <p:spPr>
          <a:xfrm>
            <a:off x="1066800" y="2362200"/>
            <a:ext cx="7010400" cy="3352800"/>
          </a:xfrm>
          <a:prstGeom prst="rect">
            <a:avLst/>
          </a:prstGeom>
          <a:noFill/>
          <a:ln>
            <a:noFill/>
          </a:ln>
        </p:spPr>
        <p:txBody>
          <a:bodyPr spcFirstLastPara="1" wrap="square" lIns="91425" tIns="45700" rIns="91425" bIns="45700" anchor="t" anchorCtr="0">
            <a:noAutofit/>
          </a:bodyPr>
          <a:lstStyle/>
          <a:p>
            <a:pPr marL="355600" lvl="0" indent="-12700" algn="l" rtl="0">
              <a:lnSpc>
                <a:spcPct val="115000"/>
              </a:lnSpc>
              <a:spcBef>
                <a:spcPts val="1200"/>
              </a:spcBef>
              <a:spcAft>
                <a:spcPts val="0"/>
              </a:spcAft>
              <a:buSzPts val="1100"/>
              <a:buFont typeface="Arial"/>
              <a:buNone/>
            </a:pPr>
            <a:r>
              <a:rPr lang="en-US" sz="1100">
                <a:latin typeface="Arial"/>
                <a:ea typeface="Arial"/>
                <a:cs typeface="Arial"/>
                <a:sym typeface="Arial"/>
              </a:rPr>
              <a:t>Wellock, B. (2022, May 18). </a:t>
            </a:r>
            <a:r>
              <a:rPr lang="en-US" sz="1100" i="1">
                <a:latin typeface="Arial"/>
                <a:ea typeface="Arial"/>
                <a:cs typeface="Arial"/>
                <a:sym typeface="Arial"/>
              </a:rPr>
              <a:t>Research with a peel: FSU study on banana browning could help tackle food waste</a:t>
            </a:r>
            <a:r>
              <a:rPr lang="en-US" sz="1100">
                <a:latin typeface="Arial"/>
                <a:ea typeface="Arial"/>
                <a:cs typeface="Arial"/>
                <a:sym typeface="Arial"/>
              </a:rPr>
              <a:t>. Florida State University News. https://news.fsu.edu/news/science-technology/2022/05/11/research-with-a-peel-fsu-study-on-banana-browning-could-help-tackle-food-waste/ </a:t>
            </a:r>
            <a:endParaRPr sz="1100">
              <a:latin typeface="Arial"/>
              <a:ea typeface="Arial"/>
              <a:cs typeface="Arial"/>
              <a:sym typeface="Arial"/>
            </a:endParaRPr>
          </a:p>
          <a:p>
            <a:pPr marL="355600" lvl="0" indent="-12700" algn="l" rtl="0">
              <a:lnSpc>
                <a:spcPct val="115000"/>
              </a:lnSpc>
              <a:spcBef>
                <a:spcPts val="1200"/>
              </a:spcBef>
              <a:spcAft>
                <a:spcPts val="0"/>
              </a:spcAft>
              <a:buClr>
                <a:schemeClr val="dk2"/>
              </a:buClr>
              <a:buSzPts val="1100"/>
              <a:buFont typeface="Arial"/>
              <a:buNone/>
            </a:pPr>
            <a:endParaRPr sz="1100">
              <a:latin typeface="Arial"/>
              <a:ea typeface="Arial"/>
              <a:cs typeface="Arial"/>
              <a:sym typeface="Arial"/>
            </a:endParaRPr>
          </a:p>
          <a:p>
            <a:pPr marL="342900" lvl="0" indent="-342900" algn="ctr" rtl="0">
              <a:spcBef>
                <a:spcPts val="1200"/>
              </a:spcBef>
              <a:spcAft>
                <a:spcPts val="0"/>
              </a:spcAft>
              <a:buSzPts val="1800"/>
              <a:buFont typeface="Noto Sans Symbols"/>
              <a:buNone/>
            </a:pPr>
            <a:endParaRPr sz="1800"/>
          </a:p>
        </p:txBody>
      </p:sp>
      <p:sp>
        <p:nvSpPr>
          <p:cNvPr id="164" name="Google Shape;164;p11"/>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11</a:t>
            </a:fld>
            <a:endParaRPr/>
          </a:p>
        </p:txBody>
      </p:sp>
    </p:spTree>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0" y="663575"/>
            <a:ext cx="9144000" cy="129857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Statement of the Problem </a:t>
            </a:r>
            <a:endParaRPr/>
          </a:p>
        </p:txBody>
      </p:sp>
      <p:sp>
        <p:nvSpPr>
          <p:cNvPr id="100" name="Google Shape;100;p2"/>
          <p:cNvSpPr txBox="1">
            <a:spLocks noGrp="1"/>
          </p:cNvSpPr>
          <p:nvPr>
            <p:ph type="body" idx="1"/>
          </p:nvPr>
        </p:nvSpPr>
        <p:spPr>
          <a:xfrm>
            <a:off x="0" y="2362200"/>
            <a:ext cx="9144000" cy="3657600"/>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SzPts val="1800"/>
              <a:buFont typeface="Noto Sans Symbols"/>
              <a:buNone/>
            </a:pPr>
            <a:r>
              <a:rPr lang="en-US" sz="1800"/>
              <a:t>Type your question here.</a:t>
            </a:r>
            <a:br>
              <a:rPr lang="en-US" sz="1800"/>
            </a:br>
            <a:r>
              <a:rPr lang="en-US" sz="1800"/>
              <a:t>(This is the question that your experiment answers.)</a:t>
            </a:r>
            <a:endParaRPr/>
          </a:p>
        </p:txBody>
      </p:sp>
      <p:sp>
        <p:nvSpPr>
          <p:cNvPr id="101" name="Google Shape;101;p2"/>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a:t>
            </a:fld>
            <a:endParaRPr/>
          </a:p>
        </p:txBody>
      </p:sp>
    </p:spTree>
  </p:cSld>
  <p:clrMapOvr>
    <a:masterClrMapping/>
  </p:clrMapOvr>
  <p:transition>
    <p:check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
          <p:cNvSpPr txBox="1">
            <a:spLocks noGrp="1"/>
          </p:cNvSpPr>
          <p:nvPr>
            <p:ph type="title"/>
          </p:nvPr>
        </p:nvSpPr>
        <p:spPr>
          <a:xfrm>
            <a:off x="0" y="838200"/>
            <a:ext cx="9144000" cy="914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Project Overview</a:t>
            </a:r>
            <a:endParaRPr/>
          </a:p>
        </p:txBody>
      </p:sp>
      <p:sp>
        <p:nvSpPr>
          <p:cNvPr id="107" name="Google Shape;107;p3"/>
          <p:cNvSpPr txBox="1">
            <a:spLocks noGrp="1"/>
          </p:cNvSpPr>
          <p:nvPr>
            <p:ph type="body" idx="1"/>
          </p:nvPr>
        </p:nvSpPr>
        <p:spPr>
          <a:xfrm>
            <a:off x="0" y="2362200"/>
            <a:ext cx="8991600" cy="3352800"/>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SzPts val="1800"/>
              <a:buFont typeface="Noto Sans Symbols"/>
              <a:buNone/>
            </a:pPr>
            <a:r>
              <a:rPr lang="en-US" sz="1800"/>
              <a:t>Type a brief overview or summary of</a:t>
            </a:r>
            <a:endParaRPr/>
          </a:p>
          <a:p>
            <a:pPr marL="342900" lvl="0" indent="-342900" algn="ctr" rtl="0">
              <a:spcBef>
                <a:spcPts val="360"/>
              </a:spcBef>
              <a:spcAft>
                <a:spcPts val="0"/>
              </a:spcAft>
              <a:buSzPts val="1800"/>
              <a:buFont typeface="Noto Sans Symbols"/>
              <a:buNone/>
            </a:pPr>
            <a:r>
              <a:rPr lang="en-US" sz="1800"/>
              <a:t>your project here.</a:t>
            </a:r>
            <a:endParaRPr/>
          </a:p>
        </p:txBody>
      </p:sp>
      <p:sp>
        <p:nvSpPr>
          <p:cNvPr id="108" name="Google Shape;108;p3"/>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transition>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0" y="838200"/>
            <a:ext cx="9144000" cy="914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Research </a:t>
            </a:r>
            <a:endParaRPr/>
          </a:p>
        </p:txBody>
      </p:sp>
      <p:sp>
        <p:nvSpPr>
          <p:cNvPr id="114" name="Google Shape;114;p4"/>
          <p:cNvSpPr txBox="1">
            <a:spLocks noGrp="1"/>
          </p:cNvSpPr>
          <p:nvPr>
            <p:ph type="body" idx="1"/>
          </p:nvPr>
        </p:nvSpPr>
        <p:spPr>
          <a:xfrm>
            <a:off x="609600" y="2133600"/>
            <a:ext cx="7010400" cy="4267200"/>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SzPts val="1800"/>
              <a:buFont typeface="Noto Sans Symbols"/>
              <a:buNone/>
            </a:pPr>
            <a:r>
              <a:rPr lang="en-US" sz="1800"/>
              <a:t> 	       Summarize your research here in three to five bullet points:</a:t>
            </a:r>
            <a:endParaRPr/>
          </a:p>
          <a:p>
            <a:pPr marL="342900" lvl="0" indent="-342900" algn="ctr" rtl="0">
              <a:spcBef>
                <a:spcPts val="360"/>
              </a:spcBef>
              <a:spcAft>
                <a:spcPts val="0"/>
              </a:spcAft>
              <a:buSzPts val="1800"/>
              <a:buFont typeface="Noto Sans Symbols"/>
              <a:buNone/>
            </a:pPr>
            <a:endParaRPr sz="1800"/>
          </a:p>
          <a:p>
            <a:pPr marL="742950" lvl="1" indent="-285750" algn="ctr" rtl="0">
              <a:spcBef>
                <a:spcPts val="380"/>
              </a:spcBef>
              <a:spcAft>
                <a:spcPts val="0"/>
              </a:spcAft>
              <a:buSzPts val="1900"/>
              <a:buFont typeface="Times New Roman"/>
              <a:buChar char="•"/>
            </a:pPr>
            <a:r>
              <a:rPr lang="en-US" sz="1900"/>
              <a:t>1</a:t>
            </a:r>
            <a:r>
              <a:rPr lang="en-US" sz="1900" baseline="30000"/>
              <a:t>st</a:t>
            </a:r>
            <a:r>
              <a:rPr lang="en-US" sz="1900"/>
              <a:t> bullet point</a:t>
            </a:r>
            <a:endParaRPr/>
          </a:p>
          <a:p>
            <a:pPr marL="742950" lvl="1" indent="-285750" algn="ctr" rtl="0">
              <a:spcBef>
                <a:spcPts val="160"/>
              </a:spcBef>
              <a:spcAft>
                <a:spcPts val="0"/>
              </a:spcAft>
              <a:buSzPts val="800"/>
              <a:buFont typeface="Times New Roman"/>
              <a:buNone/>
            </a:pPr>
            <a:endParaRPr sz="800"/>
          </a:p>
          <a:p>
            <a:pPr marL="742950" lvl="1" indent="-285750" algn="ctr" rtl="0">
              <a:spcBef>
                <a:spcPts val="380"/>
              </a:spcBef>
              <a:spcAft>
                <a:spcPts val="0"/>
              </a:spcAft>
              <a:buSzPts val="1900"/>
              <a:buFont typeface="Times New Roman"/>
              <a:buChar char="•"/>
            </a:pPr>
            <a:r>
              <a:rPr lang="en-US" sz="1900"/>
              <a:t>2</a:t>
            </a:r>
            <a:r>
              <a:rPr lang="en-US" sz="1900" baseline="30000"/>
              <a:t>nd</a:t>
            </a:r>
            <a:r>
              <a:rPr lang="en-US" sz="1900"/>
              <a:t> bullet point</a:t>
            </a:r>
            <a:endParaRPr/>
          </a:p>
          <a:p>
            <a:pPr marL="742950" lvl="1" indent="-234950" algn="ctr" rtl="0">
              <a:spcBef>
                <a:spcPts val="160"/>
              </a:spcBef>
              <a:spcAft>
                <a:spcPts val="0"/>
              </a:spcAft>
              <a:buSzPts val="800"/>
              <a:buFont typeface="Times New Roman"/>
              <a:buNone/>
            </a:pPr>
            <a:endParaRPr sz="800"/>
          </a:p>
          <a:p>
            <a:pPr marL="742950" lvl="1" indent="-285750" algn="ctr" rtl="0">
              <a:spcBef>
                <a:spcPts val="380"/>
              </a:spcBef>
              <a:spcAft>
                <a:spcPts val="0"/>
              </a:spcAft>
              <a:buSzPts val="1900"/>
              <a:buFont typeface="Times New Roman"/>
              <a:buChar char="•"/>
            </a:pPr>
            <a:r>
              <a:rPr lang="en-US" sz="1900"/>
              <a:t>3</a:t>
            </a:r>
            <a:r>
              <a:rPr lang="en-US" sz="1900" baseline="30000"/>
              <a:t>rd</a:t>
            </a:r>
            <a:r>
              <a:rPr lang="en-US" sz="1900"/>
              <a:t> bullet point</a:t>
            </a:r>
            <a:endParaRPr/>
          </a:p>
          <a:p>
            <a:pPr marL="742950" lvl="1" indent="-234950" algn="ctr" rtl="0">
              <a:spcBef>
                <a:spcPts val="160"/>
              </a:spcBef>
              <a:spcAft>
                <a:spcPts val="0"/>
              </a:spcAft>
              <a:buSzPts val="800"/>
              <a:buFont typeface="Times New Roman"/>
              <a:buNone/>
            </a:pPr>
            <a:endParaRPr sz="800"/>
          </a:p>
          <a:p>
            <a:pPr marL="742950" lvl="1" indent="-285750" algn="ctr" rtl="0">
              <a:spcBef>
                <a:spcPts val="380"/>
              </a:spcBef>
              <a:spcAft>
                <a:spcPts val="0"/>
              </a:spcAft>
              <a:buSzPts val="1900"/>
              <a:buFont typeface="Times New Roman"/>
              <a:buChar char="•"/>
            </a:pPr>
            <a:r>
              <a:rPr lang="en-US" sz="1900"/>
              <a:t>4</a:t>
            </a:r>
            <a:r>
              <a:rPr lang="en-US" sz="1900" baseline="30000"/>
              <a:t>th</a:t>
            </a:r>
            <a:r>
              <a:rPr lang="en-US" sz="1900"/>
              <a:t> bullet point</a:t>
            </a:r>
            <a:endParaRPr/>
          </a:p>
          <a:p>
            <a:pPr marL="742950" lvl="1" indent="-234950" algn="ctr" rtl="0">
              <a:spcBef>
                <a:spcPts val="160"/>
              </a:spcBef>
              <a:spcAft>
                <a:spcPts val="0"/>
              </a:spcAft>
              <a:buSzPts val="800"/>
              <a:buFont typeface="Times New Roman"/>
              <a:buNone/>
            </a:pPr>
            <a:endParaRPr sz="800"/>
          </a:p>
          <a:p>
            <a:pPr marL="742950" lvl="1" indent="-285750" algn="ctr" rtl="0">
              <a:spcBef>
                <a:spcPts val="380"/>
              </a:spcBef>
              <a:spcAft>
                <a:spcPts val="0"/>
              </a:spcAft>
              <a:buSzPts val="1900"/>
              <a:buFont typeface="Times New Roman"/>
              <a:buChar char="•"/>
            </a:pPr>
            <a:r>
              <a:rPr lang="en-US" sz="1900"/>
              <a:t>5</a:t>
            </a:r>
            <a:r>
              <a:rPr lang="en-US" sz="1900" baseline="30000"/>
              <a:t>th</a:t>
            </a:r>
            <a:r>
              <a:rPr lang="en-US" sz="1900"/>
              <a:t> bullet point</a:t>
            </a:r>
            <a:endParaRPr/>
          </a:p>
        </p:txBody>
      </p:sp>
      <p:sp>
        <p:nvSpPr>
          <p:cNvPr id="115" name="Google Shape;115;p4"/>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4</a:t>
            </a:fld>
            <a:endParaRPr/>
          </a:p>
        </p:txBody>
      </p:sp>
    </p:spTree>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5"/>
          <p:cNvSpPr txBox="1">
            <a:spLocks noGrp="1"/>
          </p:cNvSpPr>
          <p:nvPr>
            <p:ph type="title"/>
          </p:nvPr>
        </p:nvSpPr>
        <p:spPr>
          <a:xfrm>
            <a:off x="304800" y="819150"/>
            <a:ext cx="8458200" cy="990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Variables</a:t>
            </a:r>
            <a:endParaRPr/>
          </a:p>
        </p:txBody>
      </p:sp>
      <p:sp>
        <p:nvSpPr>
          <p:cNvPr id="121" name="Google Shape;121;p5"/>
          <p:cNvSpPr txBox="1">
            <a:spLocks noGrp="1"/>
          </p:cNvSpPr>
          <p:nvPr>
            <p:ph type="body" idx="1"/>
          </p:nvPr>
        </p:nvSpPr>
        <p:spPr>
          <a:xfrm>
            <a:off x="1600200" y="2362200"/>
            <a:ext cx="6096000" cy="42672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1800"/>
              <a:buChar char="▪"/>
            </a:pPr>
            <a:r>
              <a:rPr lang="en-US" sz="1800"/>
              <a:t>Controlled variables:  These are the things that are kept the same throughout your experiments.</a:t>
            </a:r>
            <a:endParaRPr/>
          </a:p>
          <a:p>
            <a:pPr marL="342900" lvl="0" indent="-292100" algn="l" rtl="0">
              <a:spcBef>
                <a:spcPts val="160"/>
              </a:spcBef>
              <a:spcAft>
                <a:spcPts val="0"/>
              </a:spcAft>
              <a:buSzPts val="800"/>
              <a:buNone/>
            </a:pPr>
            <a:endParaRPr sz="800"/>
          </a:p>
          <a:p>
            <a:pPr marL="342900" lvl="0" indent="-342900" algn="l" rtl="0">
              <a:spcBef>
                <a:spcPts val="360"/>
              </a:spcBef>
              <a:spcAft>
                <a:spcPts val="0"/>
              </a:spcAft>
              <a:buSzPts val="1800"/>
              <a:buChar char="▪"/>
            </a:pPr>
            <a:r>
              <a:rPr lang="en-US" sz="1800"/>
              <a:t>Independent variable:  The </a:t>
            </a:r>
            <a:r>
              <a:rPr lang="en-US" sz="1800" u="sng"/>
              <a:t>one</a:t>
            </a:r>
            <a:r>
              <a:rPr lang="en-US" sz="1800"/>
              <a:t> variable that you purposely change and test.</a:t>
            </a:r>
            <a:endParaRPr/>
          </a:p>
          <a:p>
            <a:pPr marL="342900" lvl="0" indent="-292100" algn="l" rtl="0">
              <a:spcBef>
                <a:spcPts val="160"/>
              </a:spcBef>
              <a:spcAft>
                <a:spcPts val="0"/>
              </a:spcAft>
              <a:buSzPts val="800"/>
              <a:buNone/>
            </a:pPr>
            <a:endParaRPr sz="800"/>
          </a:p>
          <a:p>
            <a:pPr marL="342900" lvl="0" indent="-342900" algn="l" rtl="0">
              <a:spcBef>
                <a:spcPts val="360"/>
              </a:spcBef>
              <a:spcAft>
                <a:spcPts val="0"/>
              </a:spcAft>
              <a:buSzPts val="1800"/>
              <a:buChar char="▪"/>
            </a:pPr>
            <a:r>
              <a:rPr lang="en-US" sz="1800"/>
              <a:t>Dependent variable:  The measure of change observed because of the independent variable.  It is important to decide how you are going to measure the change.</a:t>
            </a:r>
            <a:endParaRPr/>
          </a:p>
        </p:txBody>
      </p:sp>
      <p:sp>
        <p:nvSpPr>
          <p:cNvPr id="122" name="Google Shape;122;p5"/>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5</a:t>
            </a:fld>
            <a:endParaRPr/>
          </a:p>
        </p:txBody>
      </p:sp>
    </p:spTree>
  </p:cSld>
  <p:clrMapOvr>
    <a:masterClrMapping/>
  </p:clrMapOvr>
  <p:transition>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6"/>
          <p:cNvSpPr txBox="1">
            <a:spLocks noGrp="1"/>
          </p:cNvSpPr>
          <p:nvPr>
            <p:ph type="title"/>
          </p:nvPr>
        </p:nvSpPr>
        <p:spPr>
          <a:xfrm>
            <a:off x="0" y="838200"/>
            <a:ext cx="9144000" cy="914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Hypothesis</a:t>
            </a:r>
            <a:endParaRPr/>
          </a:p>
        </p:txBody>
      </p:sp>
      <p:sp>
        <p:nvSpPr>
          <p:cNvPr id="128" name="Google Shape;128;p6"/>
          <p:cNvSpPr txBox="1">
            <a:spLocks noGrp="1"/>
          </p:cNvSpPr>
          <p:nvPr>
            <p:ph type="body" idx="1"/>
          </p:nvPr>
        </p:nvSpPr>
        <p:spPr>
          <a:xfrm>
            <a:off x="1066800" y="2362200"/>
            <a:ext cx="7010400" cy="3352800"/>
          </a:xfrm>
          <a:prstGeom prst="rect">
            <a:avLst/>
          </a:prstGeom>
          <a:noFill/>
          <a:ln>
            <a:noFill/>
          </a:ln>
        </p:spPr>
        <p:txBody>
          <a:bodyPr spcFirstLastPara="1" wrap="square" lIns="91425" tIns="45700" rIns="91425" bIns="45700" anchor="t" anchorCtr="0">
            <a:noAutofit/>
          </a:bodyPr>
          <a:lstStyle/>
          <a:p>
            <a:pPr marL="68263" lvl="0" indent="-3175" algn="ctr" rtl="0">
              <a:spcBef>
                <a:spcPts val="0"/>
              </a:spcBef>
              <a:spcAft>
                <a:spcPts val="0"/>
              </a:spcAft>
              <a:buSzPts val="1800"/>
              <a:buFont typeface="Noto Sans Symbols"/>
              <a:buNone/>
            </a:pPr>
            <a:r>
              <a:rPr lang="en-US" sz="1800"/>
              <a:t>Based on the research you have done, you will be writing an answer or solution – your best educated guess – to your question.  Make sure you write down your hypothesis before you begin your experiment.</a:t>
            </a:r>
            <a:endParaRPr/>
          </a:p>
        </p:txBody>
      </p:sp>
      <p:sp>
        <p:nvSpPr>
          <p:cNvPr id="129" name="Google Shape;129;p6"/>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6</a:t>
            </a:fld>
            <a:endParaRPr/>
          </a:p>
        </p:txBody>
      </p:sp>
    </p:spTree>
  </p:cSld>
  <p:clrMapOvr>
    <a:masterClrMapping/>
  </p:clrMapOvr>
  <p:transition>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7"/>
          <p:cNvSpPr txBox="1">
            <a:spLocks noGrp="1"/>
          </p:cNvSpPr>
          <p:nvPr>
            <p:ph type="title"/>
          </p:nvPr>
        </p:nvSpPr>
        <p:spPr>
          <a:xfrm>
            <a:off x="0" y="876300"/>
            <a:ext cx="9144000" cy="914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Materials</a:t>
            </a:r>
            <a:endParaRPr/>
          </a:p>
        </p:txBody>
      </p:sp>
      <p:sp>
        <p:nvSpPr>
          <p:cNvPr id="135" name="Google Shape;135;p7"/>
          <p:cNvSpPr txBox="1">
            <a:spLocks noGrp="1"/>
          </p:cNvSpPr>
          <p:nvPr>
            <p:ph type="body" idx="1"/>
          </p:nvPr>
        </p:nvSpPr>
        <p:spPr>
          <a:xfrm>
            <a:off x="1371600" y="2362200"/>
            <a:ext cx="6477000" cy="3352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1800"/>
              <a:buChar char="▪"/>
            </a:pPr>
            <a:r>
              <a:rPr lang="en-US" sz="1800"/>
              <a:t>Type a detailed list of the items you needed to complete your experiments.</a:t>
            </a:r>
            <a:endParaRPr/>
          </a:p>
          <a:p>
            <a:pPr marL="342900" lvl="0" indent="-342900" algn="l" rtl="0">
              <a:spcBef>
                <a:spcPts val="360"/>
              </a:spcBef>
              <a:spcAft>
                <a:spcPts val="0"/>
              </a:spcAft>
              <a:buSzPts val="1800"/>
              <a:buChar char="▪"/>
            </a:pPr>
            <a:r>
              <a:rPr lang="en-US" sz="1800"/>
              <a:t>Be specific about the amounts used.</a:t>
            </a:r>
            <a:endParaRPr/>
          </a:p>
        </p:txBody>
      </p:sp>
      <p:sp>
        <p:nvSpPr>
          <p:cNvPr id="136" name="Google Shape;136;p7"/>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7</a:t>
            </a:fld>
            <a:endParaRPr/>
          </a:p>
        </p:txBody>
      </p:sp>
    </p:spTree>
  </p:cSld>
  <p:clrMapOvr>
    <a:masterClrMapping/>
  </p:clrMapOvr>
  <p:transition>
    <p:check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8"/>
          <p:cNvSpPr txBox="1">
            <a:spLocks noGrp="1"/>
          </p:cNvSpPr>
          <p:nvPr>
            <p:ph type="title"/>
          </p:nvPr>
        </p:nvSpPr>
        <p:spPr>
          <a:xfrm>
            <a:off x="381000" y="790575"/>
            <a:ext cx="8382000" cy="1066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Procedure</a:t>
            </a:r>
            <a:endParaRPr/>
          </a:p>
        </p:txBody>
      </p:sp>
      <p:sp>
        <p:nvSpPr>
          <p:cNvPr id="142" name="Google Shape;142;p8"/>
          <p:cNvSpPr txBox="1">
            <a:spLocks noGrp="1"/>
          </p:cNvSpPr>
          <p:nvPr>
            <p:ph type="body" idx="1"/>
          </p:nvPr>
        </p:nvSpPr>
        <p:spPr>
          <a:xfrm>
            <a:off x="1371600" y="2362200"/>
            <a:ext cx="6096000" cy="3352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1800"/>
              <a:buChar char="▪"/>
            </a:pPr>
            <a:r>
              <a:rPr lang="en-US" sz="1800"/>
              <a:t>List all of the steps used in completing your experiment.</a:t>
            </a:r>
            <a:endParaRPr/>
          </a:p>
          <a:p>
            <a:pPr marL="342900" lvl="0" indent="-342900" algn="l" rtl="0">
              <a:spcBef>
                <a:spcPts val="360"/>
              </a:spcBef>
              <a:spcAft>
                <a:spcPts val="0"/>
              </a:spcAft>
              <a:buSzPts val="1800"/>
              <a:buChar char="▪"/>
            </a:pPr>
            <a:r>
              <a:rPr lang="en-US" sz="1800"/>
              <a:t>Remember to number your steps.</a:t>
            </a:r>
            <a:endParaRPr/>
          </a:p>
          <a:p>
            <a:pPr marL="342900" lvl="0" indent="-342900" algn="l" rtl="0">
              <a:spcBef>
                <a:spcPts val="360"/>
              </a:spcBef>
              <a:spcAft>
                <a:spcPts val="0"/>
              </a:spcAft>
              <a:buSzPts val="1800"/>
              <a:buChar char="▪"/>
            </a:pPr>
            <a:r>
              <a:rPr lang="en-US" sz="1800"/>
              <a:t>Add photos of your experiments.</a:t>
            </a:r>
            <a:endParaRPr/>
          </a:p>
        </p:txBody>
      </p:sp>
      <p:sp>
        <p:nvSpPr>
          <p:cNvPr id="143" name="Google Shape;143;p8"/>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8</a:t>
            </a:fld>
            <a:endParaRPr/>
          </a:p>
        </p:txBody>
      </p:sp>
    </p:spTree>
  </p:cSld>
  <p:clrMapOvr>
    <a:masterClrMapping/>
  </p:clrMapOvr>
  <p:transition>
    <p:check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9"/>
          <p:cNvSpPr txBox="1">
            <a:spLocks noGrp="1"/>
          </p:cNvSpPr>
          <p:nvPr>
            <p:ph type="title"/>
          </p:nvPr>
        </p:nvSpPr>
        <p:spPr>
          <a:xfrm>
            <a:off x="682625" y="819150"/>
            <a:ext cx="8080375" cy="990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Data/Observations</a:t>
            </a:r>
            <a:endParaRPr/>
          </a:p>
        </p:txBody>
      </p:sp>
      <p:sp>
        <p:nvSpPr>
          <p:cNvPr id="149" name="Google Shape;149;p9"/>
          <p:cNvSpPr txBox="1">
            <a:spLocks noGrp="1"/>
          </p:cNvSpPr>
          <p:nvPr>
            <p:ph type="body" idx="1"/>
          </p:nvPr>
        </p:nvSpPr>
        <p:spPr>
          <a:xfrm>
            <a:off x="1371600" y="2362200"/>
            <a:ext cx="6477000" cy="3352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1800"/>
              <a:buChar char="▪"/>
            </a:pPr>
            <a:r>
              <a:rPr lang="en-US" sz="1800"/>
              <a:t>It is easier to understand the data if it is put into a table or graph. Create a graph in Microsoft Excel and import it here. OR draw the graph, take a picture of it, and put the picture here.</a:t>
            </a:r>
            <a:endParaRPr/>
          </a:p>
          <a:p>
            <a:pPr marL="342900" lvl="0" indent="-342900" algn="l" rtl="0">
              <a:spcBef>
                <a:spcPts val="360"/>
              </a:spcBef>
              <a:spcAft>
                <a:spcPts val="0"/>
              </a:spcAft>
              <a:buSzPts val="1800"/>
              <a:buChar char="▪"/>
            </a:pPr>
            <a:r>
              <a:rPr lang="en-US" sz="1800"/>
              <a:t>Make sure all data is clearly labeled.</a:t>
            </a:r>
            <a:endParaRPr sz="1800"/>
          </a:p>
          <a:p>
            <a:pPr marL="342900" lvl="0" indent="-342900" algn="l" rtl="0">
              <a:spcBef>
                <a:spcPts val="360"/>
              </a:spcBef>
              <a:spcAft>
                <a:spcPts val="0"/>
              </a:spcAft>
              <a:buSzPts val="1800"/>
              <a:buChar char="▪"/>
            </a:pPr>
            <a:r>
              <a:rPr lang="en-US" sz="1800"/>
              <a:t>Write all of your data and observations on paper first, then type it in here as bullet points. </a:t>
            </a:r>
            <a:endParaRPr sz="1800"/>
          </a:p>
        </p:txBody>
      </p:sp>
      <p:sp>
        <p:nvSpPr>
          <p:cNvPr id="150" name="Google Shape;150;p9"/>
          <p:cNvSpPr txBox="1">
            <a:spLocks noGrp="1"/>
          </p:cNvSpPr>
          <p:nvPr>
            <p:ph type="sldNum" idx="12"/>
          </p:nvPr>
        </p:nvSpPr>
        <p:spPr>
          <a:xfrm>
            <a:off x="1524000" y="6248400"/>
            <a:ext cx="1295400" cy="4572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9</a:t>
            </a:fld>
            <a:endParaRPr/>
          </a:p>
        </p:txBody>
      </p:sp>
    </p:spTree>
  </p:cSld>
  <p:clrMapOvr>
    <a:masterClrMapping/>
  </p:clrMapOvr>
  <p:transition>
    <p:checker/>
  </p:transition>
</p:sld>
</file>

<file path=ppt/theme/theme1.xml><?xml version="1.0" encoding="utf-8"?>
<a:theme xmlns:a="http://schemas.openxmlformats.org/drawingml/2006/main" name="Science Fair Project">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396</Words>
  <Application>Microsoft Office PowerPoint</Application>
  <PresentationFormat>On-screen Show (4:3)</PresentationFormat>
  <Paragraphs>57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Noto Sans Symbols</vt:lpstr>
      <vt:lpstr>Times New Roman</vt:lpstr>
      <vt:lpstr>Verdana</vt:lpstr>
      <vt:lpstr>Science Fair Project</vt:lpstr>
      <vt:lpstr>Science Fair Project</vt:lpstr>
      <vt:lpstr>Statement of the Problem </vt:lpstr>
      <vt:lpstr>Project Overview</vt:lpstr>
      <vt:lpstr>Research </vt:lpstr>
      <vt:lpstr>Variables</vt:lpstr>
      <vt:lpstr>Hypothesis</vt:lpstr>
      <vt:lpstr>Materials</vt:lpstr>
      <vt:lpstr>Procedure</vt:lpstr>
      <vt:lpstr>Data/Observations</vt:lpstr>
      <vt:lpstr>Conclusion</vt:lpstr>
      <vt:lpstr>Works Cited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Fair Project</dc:title>
  <dc:creator>Stacey Mabray</dc:creator>
  <cp:lastModifiedBy>Smith, Rhonda</cp:lastModifiedBy>
  <cp:revision>1</cp:revision>
  <dcterms:created xsi:type="dcterms:W3CDTF">2007-09-24T15:02:10Z</dcterms:created>
  <dcterms:modified xsi:type="dcterms:W3CDTF">2024-11-22T17:14:41Z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TC010183731033</vt:lpwstr>
  </property>
</Properties>
</file>