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2"/>
  </p:notesMasterIdLst>
  <p:handoutMasterIdLst>
    <p:handoutMasterId r:id="rId13"/>
  </p:handoutMasterIdLst>
  <p:sldIdLst>
    <p:sldId id="256" r:id="rId2"/>
    <p:sldId id="260" r:id="rId3"/>
    <p:sldId id="257" r:id="rId4"/>
    <p:sldId id="271" r:id="rId5"/>
    <p:sldId id="258" r:id="rId6"/>
    <p:sldId id="272" r:id="rId7"/>
    <p:sldId id="266" r:id="rId8"/>
    <p:sldId id="273" r:id="rId9"/>
    <p:sldId id="274"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B3412-3468-4B59-8AD5-590FC5F9F0C9}" v="5" dt="2023-08-31T01:06:52.273"/>
  </p1510:revLst>
</p1510:revInfo>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6" d="100"/>
          <a:sy n="86" d="100"/>
        </p:scale>
        <p:origin x="562" y="53"/>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rth, Kyle" userId="caf61abf-47b0-485e-a934-678d7d0cadb9" providerId="ADAL" clId="{86AB3412-3468-4B59-8AD5-590FC5F9F0C9}"/>
    <pc:docChg chg="undo custSel addSld delSld modSld sldOrd">
      <pc:chgData name="Werth, Kyle" userId="caf61abf-47b0-485e-a934-678d7d0cadb9" providerId="ADAL" clId="{86AB3412-3468-4B59-8AD5-590FC5F9F0C9}" dt="2023-08-31T01:09:59.708" v="5289" actId="255"/>
      <pc:docMkLst>
        <pc:docMk/>
      </pc:docMkLst>
      <pc:sldChg chg="modSp mod ord">
        <pc:chgData name="Werth, Kyle" userId="caf61abf-47b0-485e-a934-678d7d0cadb9" providerId="ADAL" clId="{86AB3412-3468-4B59-8AD5-590FC5F9F0C9}" dt="2023-08-17T17:46:40.832" v="9" actId="20577"/>
        <pc:sldMkLst>
          <pc:docMk/>
          <pc:sldMk cId="410429437" sldId="256"/>
        </pc:sldMkLst>
        <pc:spChg chg="mod">
          <ac:chgData name="Werth, Kyle" userId="caf61abf-47b0-485e-a934-678d7d0cadb9" providerId="ADAL" clId="{86AB3412-3468-4B59-8AD5-590FC5F9F0C9}" dt="2023-08-17T17:46:40.832" v="9" actId="20577"/>
          <ac:spMkLst>
            <pc:docMk/>
            <pc:sldMk cId="410429437" sldId="256"/>
            <ac:spMk id="2" creationId="{90DCA56C-7A25-4BD4-AA72-5256E68BE4CB}"/>
          </ac:spMkLst>
        </pc:spChg>
      </pc:sldChg>
      <pc:sldChg chg="modSp mod">
        <pc:chgData name="Werth, Kyle" userId="caf61abf-47b0-485e-a934-678d7d0cadb9" providerId="ADAL" clId="{86AB3412-3468-4B59-8AD5-590FC5F9F0C9}" dt="2023-08-31T01:08:53.278" v="5284" actId="20577"/>
        <pc:sldMkLst>
          <pc:docMk/>
          <pc:sldMk cId="2449431650" sldId="258"/>
        </pc:sldMkLst>
        <pc:spChg chg="mod">
          <ac:chgData name="Werth, Kyle" userId="caf61abf-47b0-485e-a934-678d7d0cadb9" providerId="ADAL" clId="{86AB3412-3468-4B59-8AD5-590FC5F9F0C9}" dt="2023-08-31T01:08:53.278" v="5284" actId="20577"/>
          <ac:spMkLst>
            <pc:docMk/>
            <pc:sldMk cId="2449431650" sldId="258"/>
            <ac:spMk id="3" creationId="{C3C0199F-A274-44C6-BF37-784A855E6EEA}"/>
          </ac:spMkLst>
        </pc:spChg>
      </pc:sldChg>
      <pc:sldChg chg="modSp mod">
        <pc:chgData name="Werth, Kyle" userId="caf61abf-47b0-485e-a934-678d7d0cadb9" providerId="ADAL" clId="{86AB3412-3468-4B59-8AD5-590FC5F9F0C9}" dt="2023-08-31T00:59:26.118" v="4453" actId="207"/>
        <pc:sldMkLst>
          <pc:docMk/>
          <pc:sldMk cId="4054082512" sldId="260"/>
        </pc:sldMkLst>
        <pc:spChg chg="mod">
          <ac:chgData name="Werth, Kyle" userId="caf61abf-47b0-485e-a934-678d7d0cadb9" providerId="ADAL" clId="{86AB3412-3468-4B59-8AD5-590FC5F9F0C9}" dt="2023-08-31T00:59:26.118" v="4453" actId="207"/>
          <ac:spMkLst>
            <pc:docMk/>
            <pc:sldMk cId="4054082512" sldId="260"/>
            <ac:spMk id="4" creationId="{4986B87E-83DC-455A-94FE-389658903147}"/>
          </ac:spMkLst>
        </pc:spChg>
      </pc:sldChg>
      <pc:sldChg chg="addSp delSp modSp del mod">
        <pc:chgData name="Werth, Kyle" userId="caf61abf-47b0-485e-a934-678d7d0cadb9" providerId="ADAL" clId="{86AB3412-3468-4B59-8AD5-590FC5F9F0C9}" dt="2023-08-31T01:02:04.056" v="4629" actId="47"/>
        <pc:sldMkLst>
          <pc:docMk/>
          <pc:sldMk cId="2412294028" sldId="263"/>
        </pc:sldMkLst>
        <pc:spChg chg="del">
          <ac:chgData name="Werth, Kyle" userId="caf61abf-47b0-485e-a934-678d7d0cadb9" providerId="ADAL" clId="{86AB3412-3468-4B59-8AD5-590FC5F9F0C9}" dt="2023-08-17T17:47:03.636" v="15" actId="478"/>
          <ac:spMkLst>
            <pc:docMk/>
            <pc:sldMk cId="2412294028" sldId="263"/>
            <ac:spMk id="4" creationId="{4196946F-82A2-4DBD-98DD-DB5D7C5DF011}"/>
          </ac:spMkLst>
        </pc:spChg>
        <pc:spChg chg="del">
          <ac:chgData name="Werth, Kyle" userId="caf61abf-47b0-485e-a934-678d7d0cadb9" providerId="ADAL" clId="{86AB3412-3468-4B59-8AD5-590FC5F9F0C9}" dt="2023-08-17T17:46:59.217" v="13" actId="478"/>
          <ac:spMkLst>
            <pc:docMk/>
            <pc:sldMk cId="2412294028" sldId="263"/>
            <ac:spMk id="7" creationId="{B15ED6EF-4F9A-41A9-B336-BFC6782228DF}"/>
          </ac:spMkLst>
        </pc:spChg>
        <pc:spChg chg="del">
          <ac:chgData name="Werth, Kyle" userId="caf61abf-47b0-485e-a934-678d7d0cadb9" providerId="ADAL" clId="{86AB3412-3468-4B59-8AD5-590FC5F9F0C9}" dt="2023-08-17T17:46:53.854" v="10" actId="478"/>
          <ac:spMkLst>
            <pc:docMk/>
            <pc:sldMk cId="2412294028" sldId="263"/>
            <ac:spMk id="8" creationId="{477A6E10-A1AB-44F7-B196-12B4EE7B21E6}"/>
          </ac:spMkLst>
        </pc:spChg>
        <pc:spChg chg="mod">
          <ac:chgData name="Werth, Kyle" userId="caf61abf-47b0-485e-a934-678d7d0cadb9" providerId="ADAL" clId="{86AB3412-3468-4B59-8AD5-590FC5F9F0C9}" dt="2023-08-17T18:36:09.092" v="3763" actId="20577"/>
          <ac:spMkLst>
            <pc:docMk/>
            <pc:sldMk cId="2412294028" sldId="263"/>
            <ac:spMk id="9" creationId="{1BD5DDD4-B30F-43B5-9BA0-190CC29E9665}"/>
          </ac:spMkLst>
        </pc:spChg>
        <pc:spChg chg="add del mod">
          <ac:chgData name="Werth, Kyle" userId="caf61abf-47b0-485e-a934-678d7d0cadb9" providerId="ADAL" clId="{86AB3412-3468-4B59-8AD5-590FC5F9F0C9}" dt="2023-08-17T17:46:57.695" v="12" actId="478"/>
          <ac:spMkLst>
            <pc:docMk/>
            <pc:sldMk cId="2412294028" sldId="263"/>
            <ac:spMk id="18" creationId="{FC66B744-0E27-489A-8F0D-A878D9041EAB}"/>
          </ac:spMkLst>
        </pc:spChg>
        <pc:spChg chg="add del mod">
          <ac:chgData name="Werth, Kyle" userId="caf61abf-47b0-485e-a934-678d7d0cadb9" providerId="ADAL" clId="{86AB3412-3468-4B59-8AD5-590FC5F9F0C9}" dt="2023-08-17T17:47:01.177" v="14" actId="478"/>
          <ac:spMkLst>
            <pc:docMk/>
            <pc:sldMk cId="2412294028" sldId="263"/>
            <ac:spMk id="20" creationId="{287B39B1-438D-8372-7FE7-BD65D4BCF43E}"/>
          </ac:spMkLst>
        </pc:spChg>
        <pc:spChg chg="add del mod">
          <ac:chgData name="Werth, Kyle" userId="caf61abf-47b0-485e-a934-678d7d0cadb9" providerId="ADAL" clId="{86AB3412-3468-4B59-8AD5-590FC5F9F0C9}" dt="2023-08-17T17:47:05.337" v="16" actId="478"/>
          <ac:spMkLst>
            <pc:docMk/>
            <pc:sldMk cId="2412294028" sldId="263"/>
            <ac:spMk id="22" creationId="{0ED57500-A4EB-543F-8680-DACA6B8F3866}"/>
          </ac:spMkLst>
        </pc:spChg>
      </pc:sldChg>
      <pc:sldChg chg="del">
        <pc:chgData name="Werth, Kyle" userId="caf61abf-47b0-485e-a934-678d7d0cadb9" providerId="ADAL" clId="{86AB3412-3468-4B59-8AD5-590FC5F9F0C9}" dt="2023-08-17T18:37:38.214" v="3767" actId="47"/>
        <pc:sldMkLst>
          <pc:docMk/>
          <pc:sldMk cId="2394598200" sldId="264"/>
        </pc:sldMkLst>
      </pc:sldChg>
      <pc:sldChg chg="add del">
        <pc:chgData name="Werth, Kyle" userId="caf61abf-47b0-485e-a934-678d7d0cadb9" providerId="ADAL" clId="{86AB3412-3468-4B59-8AD5-590FC5F9F0C9}" dt="2023-08-17T17:46:34.591" v="8" actId="47"/>
        <pc:sldMkLst>
          <pc:docMk/>
          <pc:sldMk cId="1240133043" sldId="267"/>
        </pc:sldMkLst>
      </pc:sldChg>
      <pc:sldChg chg="modSp del mod ord">
        <pc:chgData name="Werth, Kyle" userId="caf61abf-47b0-485e-a934-678d7d0cadb9" providerId="ADAL" clId="{86AB3412-3468-4B59-8AD5-590FC5F9F0C9}" dt="2023-08-31T01:01:50.966" v="4628" actId="47"/>
        <pc:sldMkLst>
          <pc:docMk/>
          <pc:sldMk cId="1617525631" sldId="268"/>
        </pc:sldMkLst>
        <pc:spChg chg="mod">
          <ac:chgData name="Werth, Kyle" userId="caf61abf-47b0-485e-a934-678d7d0cadb9" providerId="ADAL" clId="{86AB3412-3468-4B59-8AD5-590FC5F9F0C9}" dt="2023-08-17T18:36:00.552" v="3756" actId="20577"/>
          <ac:spMkLst>
            <pc:docMk/>
            <pc:sldMk cId="1617525631" sldId="268"/>
            <ac:spMk id="9" creationId="{1BD5DDD4-B30F-43B5-9BA0-190CC29E9665}"/>
          </ac:spMkLst>
        </pc:spChg>
      </pc:sldChg>
      <pc:sldChg chg="addSp delSp modSp mod">
        <pc:chgData name="Werth, Kyle" userId="caf61abf-47b0-485e-a934-678d7d0cadb9" providerId="ADAL" clId="{86AB3412-3468-4B59-8AD5-590FC5F9F0C9}" dt="2023-08-31T01:09:59.708" v="5289" actId="255"/>
        <pc:sldMkLst>
          <pc:docMk/>
          <pc:sldMk cId="2235643171" sldId="269"/>
        </pc:sldMkLst>
        <pc:spChg chg="mod">
          <ac:chgData name="Werth, Kyle" userId="caf61abf-47b0-485e-a934-678d7d0cadb9" providerId="ADAL" clId="{86AB3412-3468-4B59-8AD5-590FC5F9F0C9}" dt="2023-08-31T01:07:02.078" v="5155" actId="20577"/>
          <ac:spMkLst>
            <pc:docMk/>
            <pc:sldMk cId="2235643171" sldId="269"/>
            <ac:spMk id="2" creationId="{5A29E978-9605-417C-951F-53F4926CFF1A}"/>
          </ac:spMkLst>
        </pc:spChg>
        <pc:spChg chg="mod">
          <ac:chgData name="Werth, Kyle" userId="caf61abf-47b0-485e-a934-678d7d0cadb9" providerId="ADAL" clId="{86AB3412-3468-4B59-8AD5-590FC5F9F0C9}" dt="2023-08-31T01:09:59.708" v="5289" actId="255"/>
          <ac:spMkLst>
            <pc:docMk/>
            <pc:sldMk cId="2235643171" sldId="269"/>
            <ac:spMk id="4" creationId="{4986B87E-83DC-455A-94FE-389658903147}"/>
          </ac:spMkLst>
        </pc:spChg>
        <pc:spChg chg="add del mod">
          <ac:chgData name="Werth, Kyle" userId="caf61abf-47b0-485e-a934-678d7d0cadb9" providerId="ADAL" clId="{86AB3412-3468-4B59-8AD5-590FC5F9F0C9}" dt="2023-08-31T01:09:51.044" v="5287" actId="478"/>
          <ac:spMkLst>
            <pc:docMk/>
            <pc:sldMk cId="2235643171" sldId="269"/>
            <ac:spMk id="6" creationId="{1059E810-C4AB-F6DC-62BB-55A93D4FF878}"/>
          </ac:spMkLst>
        </pc:spChg>
        <pc:picChg chg="add mod">
          <ac:chgData name="Werth, Kyle" userId="caf61abf-47b0-485e-a934-678d7d0cadb9" providerId="ADAL" clId="{86AB3412-3468-4B59-8AD5-590FC5F9F0C9}" dt="2023-08-31T01:09:47.067" v="5285" actId="1076"/>
          <ac:picMkLst>
            <pc:docMk/>
            <pc:sldMk cId="2235643171" sldId="269"/>
            <ac:picMk id="3" creationId="{7EB4B2C5-244B-EB39-36B1-C3A44ACFE167}"/>
          </ac:picMkLst>
        </pc:picChg>
        <pc:picChg chg="del">
          <ac:chgData name="Werth, Kyle" userId="caf61abf-47b0-485e-a934-678d7d0cadb9" providerId="ADAL" clId="{86AB3412-3468-4B59-8AD5-590FC5F9F0C9}" dt="2023-08-31T01:09:48.586" v="5286" actId="478"/>
          <ac:picMkLst>
            <pc:docMk/>
            <pc:sldMk cId="2235643171" sldId="269"/>
            <ac:picMk id="9" creationId="{E42F915E-D553-2429-0D6D-CFD774534412}"/>
          </ac:picMkLst>
        </pc:picChg>
      </pc:sldChg>
      <pc:sldChg chg="addSp delSp modSp del mod">
        <pc:chgData name="Werth, Kyle" userId="caf61abf-47b0-485e-a934-678d7d0cadb9" providerId="ADAL" clId="{86AB3412-3468-4B59-8AD5-590FC5F9F0C9}" dt="2023-08-31T01:07:05.700" v="5156" actId="47"/>
        <pc:sldMkLst>
          <pc:docMk/>
          <pc:sldMk cId="3783598100" sldId="270"/>
        </pc:sldMkLst>
        <pc:spChg chg="mod">
          <ac:chgData name="Werth, Kyle" userId="caf61abf-47b0-485e-a934-678d7d0cadb9" providerId="ADAL" clId="{86AB3412-3468-4B59-8AD5-590FC5F9F0C9}" dt="2023-08-31T01:06:47.613" v="5137" actId="20577"/>
          <ac:spMkLst>
            <pc:docMk/>
            <pc:sldMk cId="3783598100" sldId="270"/>
            <ac:spMk id="4" creationId="{4986B87E-83DC-455A-94FE-389658903147}"/>
          </ac:spMkLst>
        </pc:spChg>
        <pc:spChg chg="del">
          <ac:chgData name="Werth, Kyle" userId="caf61abf-47b0-485e-a934-678d7d0cadb9" providerId="ADAL" clId="{86AB3412-3468-4B59-8AD5-590FC5F9F0C9}" dt="2023-08-17T18:37:27.991" v="3766" actId="478"/>
          <ac:spMkLst>
            <pc:docMk/>
            <pc:sldMk cId="3783598100" sldId="270"/>
            <ac:spMk id="5" creationId="{C024C14A-E496-4FF0-8939-7E31F6B95C48}"/>
          </ac:spMkLst>
        </pc:spChg>
        <pc:spChg chg="add del mod">
          <ac:chgData name="Werth, Kyle" userId="caf61abf-47b0-485e-a934-678d7d0cadb9" providerId="ADAL" clId="{86AB3412-3468-4B59-8AD5-590FC5F9F0C9}" dt="2023-08-17T18:37:24.670" v="3765" actId="931"/>
          <ac:spMkLst>
            <pc:docMk/>
            <pc:sldMk cId="3783598100" sldId="270"/>
            <ac:spMk id="6" creationId="{421F4ED9-3125-69AC-DCC2-09423A5DCD68}"/>
          </ac:spMkLst>
        </pc:spChg>
        <pc:picChg chg="add mod">
          <ac:chgData name="Werth, Kyle" userId="caf61abf-47b0-485e-a934-678d7d0cadb9" providerId="ADAL" clId="{86AB3412-3468-4B59-8AD5-590FC5F9F0C9}" dt="2023-08-17T18:37:24.670" v="3765" actId="931"/>
          <ac:picMkLst>
            <pc:docMk/>
            <pc:sldMk cId="3783598100" sldId="270"/>
            <ac:picMk id="9" creationId="{1B1CE30A-FA56-6E3B-190A-2FE164D2B409}"/>
          </ac:picMkLst>
        </pc:picChg>
        <pc:picChg chg="del">
          <ac:chgData name="Werth, Kyle" userId="caf61abf-47b0-485e-a934-678d7d0cadb9" providerId="ADAL" clId="{86AB3412-3468-4B59-8AD5-590FC5F9F0C9}" dt="2023-08-17T18:36:27.773" v="3764" actId="478"/>
          <ac:picMkLst>
            <pc:docMk/>
            <pc:sldMk cId="3783598100" sldId="270"/>
            <ac:picMk id="11" creationId="{411EC077-041A-4D95-85EB-050BCDCD9071}"/>
          </ac:picMkLst>
        </pc:picChg>
      </pc:sldChg>
      <pc:sldChg chg="modSp new mod">
        <pc:chgData name="Werth, Kyle" userId="caf61abf-47b0-485e-a934-678d7d0cadb9" providerId="ADAL" clId="{86AB3412-3468-4B59-8AD5-590FC5F9F0C9}" dt="2023-08-17T18:00:07.649" v="1202" actId="20577"/>
        <pc:sldMkLst>
          <pc:docMk/>
          <pc:sldMk cId="3294045840" sldId="271"/>
        </pc:sldMkLst>
        <pc:spChg chg="mod">
          <ac:chgData name="Werth, Kyle" userId="caf61abf-47b0-485e-a934-678d7d0cadb9" providerId="ADAL" clId="{86AB3412-3468-4B59-8AD5-590FC5F9F0C9}" dt="2023-08-17T17:57:55.520" v="1084" actId="1076"/>
          <ac:spMkLst>
            <pc:docMk/>
            <pc:sldMk cId="3294045840" sldId="271"/>
            <ac:spMk id="2" creationId="{1990D01E-00AA-0A28-A733-55C57FA67FA7}"/>
          </ac:spMkLst>
        </pc:spChg>
        <pc:spChg chg="mod">
          <ac:chgData name="Werth, Kyle" userId="caf61abf-47b0-485e-a934-678d7d0cadb9" providerId="ADAL" clId="{86AB3412-3468-4B59-8AD5-590FC5F9F0C9}" dt="2023-08-17T17:59:43.325" v="1190" actId="20577"/>
          <ac:spMkLst>
            <pc:docMk/>
            <pc:sldMk cId="3294045840" sldId="271"/>
            <ac:spMk id="3" creationId="{5A7B62AF-508B-0A84-DBF5-8CEAD6412436}"/>
          </ac:spMkLst>
        </pc:spChg>
        <pc:spChg chg="mod">
          <ac:chgData name="Werth, Kyle" userId="caf61abf-47b0-485e-a934-678d7d0cadb9" providerId="ADAL" clId="{86AB3412-3468-4B59-8AD5-590FC5F9F0C9}" dt="2023-08-17T17:57:42.215" v="1077" actId="1076"/>
          <ac:spMkLst>
            <pc:docMk/>
            <pc:sldMk cId="3294045840" sldId="271"/>
            <ac:spMk id="4" creationId="{5C450C20-791B-5DE6-FC4D-EAE80573B34D}"/>
          </ac:spMkLst>
        </pc:spChg>
        <pc:spChg chg="mod">
          <ac:chgData name="Werth, Kyle" userId="caf61abf-47b0-485e-a934-678d7d0cadb9" providerId="ADAL" clId="{86AB3412-3468-4B59-8AD5-590FC5F9F0C9}" dt="2023-08-17T17:59:57.517" v="1194" actId="20577"/>
          <ac:spMkLst>
            <pc:docMk/>
            <pc:sldMk cId="3294045840" sldId="271"/>
            <ac:spMk id="5" creationId="{E2278886-26B2-A8FA-2642-49502129877A}"/>
          </ac:spMkLst>
        </pc:spChg>
        <pc:spChg chg="mod">
          <ac:chgData name="Werth, Kyle" userId="caf61abf-47b0-485e-a934-678d7d0cadb9" providerId="ADAL" clId="{86AB3412-3468-4B59-8AD5-590FC5F9F0C9}" dt="2023-08-17T18:00:07.649" v="1202" actId="20577"/>
          <ac:spMkLst>
            <pc:docMk/>
            <pc:sldMk cId="3294045840" sldId="271"/>
            <ac:spMk id="6" creationId="{939C6238-41AD-762C-0B84-86561565282F}"/>
          </ac:spMkLst>
        </pc:spChg>
      </pc:sldChg>
      <pc:sldChg chg="modSp add mod">
        <pc:chgData name="Werth, Kyle" userId="caf61abf-47b0-485e-a934-678d7d0cadb9" providerId="ADAL" clId="{86AB3412-3468-4B59-8AD5-590FC5F9F0C9}" dt="2023-08-18T12:48:31.462" v="3870" actId="20577"/>
        <pc:sldMkLst>
          <pc:docMk/>
          <pc:sldMk cId="4107616733" sldId="272"/>
        </pc:sldMkLst>
        <pc:spChg chg="mod">
          <ac:chgData name="Werth, Kyle" userId="caf61abf-47b0-485e-a934-678d7d0cadb9" providerId="ADAL" clId="{86AB3412-3468-4B59-8AD5-590FC5F9F0C9}" dt="2023-08-17T18:09:31.166" v="2406" actId="1076"/>
          <ac:spMkLst>
            <pc:docMk/>
            <pc:sldMk cId="4107616733" sldId="272"/>
            <ac:spMk id="2" creationId="{1990D01E-00AA-0A28-A733-55C57FA67FA7}"/>
          </ac:spMkLst>
        </pc:spChg>
        <pc:spChg chg="mod">
          <ac:chgData name="Werth, Kyle" userId="caf61abf-47b0-485e-a934-678d7d0cadb9" providerId="ADAL" clId="{86AB3412-3468-4B59-8AD5-590FC5F9F0C9}" dt="2023-08-18T12:48:31.462" v="3870" actId="20577"/>
          <ac:spMkLst>
            <pc:docMk/>
            <pc:sldMk cId="4107616733" sldId="272"/>
            <ac:spMk id="3" creationId="{5A7B62AF-508B-0A84-DBF5-8CEAD6412436}"/>
          </ac:spMkLst>
        </pc:spChg>
        <pc:spChg chg="mod">
          <ac:chgData name="Werth, Kyle" userId="caf61abf-47b0-485e-a934-678d7d0cadb9" providerId="ADAL" clId="{86AB3412-3468-4B59-8AD5-590FC5F9F0C9}" dt="2023-08-17T18:09:18.099" v="2403" actId="1076"/>
          <ac:spMkLst>
            <pc:docMk/>
            <pc:sldMk cId="4107616733" sldId="272"/>
            <ac:spMk id="4" creationId="{5C450C20-791B-5DE6-FC4D-EAE80573B34D}"/>
          </ac:spMkLst>
        </pc:spChg>
        <pc:spChg chg="mod">
          <ac:chgData name="Werth, Kyle" userId="caf61abf-47b0-485e-a934-678d7d0cadb9" providerId="ADAL" clId="{86AB3412-3468-4B59-8AD5-590FC5F9F0C9}" dt="2023-08-17T18:09:22.709" v="2404" actId="14100"/>
          <ac:spMkLst>
            <pc:docMk/>
            <pc:sldMk cId="4107616733" sldId="272"/>
            <ac:spMk id="5" creationId="{E2278886-26B2-A8FA-2642-49502129877A}"/>
          </ac:spMkLst>
        </pc:spChg>
        <pc:spChg chg="mod">
          <ac:chgData name="Werth, Kyle" userId="caf61abf-47b0-485e-a934-678d7d0cadb9" providerId="ADAL" clId="{86AB3412-3468-4B59-8AD5-590FC5F9F0C9}" dt="2023-08-17T18:09:42.187" v="2409" actId="1076"/>
          <ac:spMkLst>
            <pc:docMk/>
            <pc:sldMk cId="4107616733" sldId="272"/>
            <ac:spMk id="6" creationId="{939C6238-41AD-762C-0B84-86561565282F}"/>
          </ac:spMkLst>
        </pc:spChg>
      </pc:sldChg>
      <pc:sldChg chg="addSp delSp modSp add mod">
        <pc:chgData name="Werth, Kyle" userId="caf61abf-47b0-485e-a934-678d7d0cadb9" providerId="ADAL" clId="{86AB3412-3468-4B59-8AD5-590FC5F9F0C9}" dt="2023-08-31T01:01:34.855" v="4627" actId="20577"/>
        <pc:sldMkLst>
          <pc:docMk/>
          <pc:sldMk cId="2030911036" sldId="273"/>
        </pc:sldMkLst>
        <pc:spChg chg="mod">
          <ac:chgData name="Werth, Kyle" userId="caf61abf-47b0-485e-a934-678d7d0cadb9" providerId="ADAL" clId="{86AB3412-3468-4B59-8AD5-590FC5F9F0C9}" dt="2023-08-31T01:01:29.622" v="4610" actId="20577"/>
          <ac:spMkLst>
            <pc:docMk/>
            <pc:sldMk cId="2030911036" sldId="273"/>
            <ac:spMk id="3" creationId="{5A7B62AF-508B-0A84-DBF5-8CEAD6412436}"/>
          </ac:spMkLst>
        </pc:spChg>
        <pc:spChg chg="mod">
          <ac:chgData name="Werth, Kyle" userId="caf61abf-47b0-485e-a934-678d7d0cadb9" providerId="ADAL" clId="{86AB3412-3468-4B59-8AD5-590FC5F9F0C9}" dt="2023-08-31T01:01:34.855" v="4627" actId="20577"/>
          <ac:spMkLst>
            <pc:docMk/>
            <pc:sldMk cId="2030911036" sldId="273"/>
            <ac:spMk id="5" creationId="{E2278886-26B2-A8FA-2642-49502129877A}"/>
          </ac:spMkLst>
        </pc:spChg>
        <pc:spChg chg="mod">
          <ac:chgData name="Werth, Kyle" userId="caf61abf-47b0-485e-a934-678d7d0cadb9" providerId="ADAL" clId="{86AB3412-3468-4B59-8AD5-590FC5F9F0C9}" dt="2023-08-17T18:10:08.397" v="2459" actId="20577"/>
          <ac:spMkLst>
            <pc:docMk/>
            <pc:sldMk cId="2030911036" sldId="273"/>
            <ac:spMk id="6" creationId="{939C6238-41AD-762C-0B84-86561565282F}"/>
          </ac:spMkLst>
        </pc:spChg>
        <pc:spChg chg="add del">
          <ac:chgData name="Werth, Kyle" userId="caf61abf-47b0-485e-a934-678d7d0cadb9" providerId="ADAL" clId="{86AB3412-3468-4B59-8AD5-590FC5F9F0C9}" dt="2023-08-17T18:13:29.551" v="2932" actId="22"/>
          <ac:spMkLst>
            <pc:docMk/>
            <pc:sldMk cId="2030911036" sldId="273"/>
            <ac:spMk id="8" creationId="{2AF7E6DD-3DAA-1C5B-A143-EC1D2F8182FB}"/>
          </ac:spMkLst>
        </pc:spChg>
      </pc:sldChg>
      <pc:sldChg chg="addSp delSp modSp add mod">
        <pc:chgData name="Werth, Kyle" userId="caf61abf-47b0-485e-a934-678d7d0cadb9" providerId="ADAL" clId="{86AB3412-3468-4B59-8AD5-590FC5F9F0C9}" dt="2023-08-17T18:34:47.041" v="3725" actId="20577"/>
        <pc:sldMkLst>
          <pc:docMk/>
          <pc:sldMk cId="2045571922" sldId="274"/>
        </pc:sldMkLst>
        <pc:spChg chg="del">
          <ac:chgData name="Werth, Kyle" userId="caf61abf-47b0-485e-a934-678d7d0cadb9" providerId="ADAL" clId="{86AB3412-3468-4B59-8AD5-590FC5F9F0C9}" dt="2023-08-17T18:13:47.502" v="2938" actId="478"/>
          <ac:spMkLst>
            <pc:docMk/>
            <pc:sldMk cId="2045571922" sldId="274"/>
            <ac:spMk id="2" creationId="{1990D01E-00AA-0A28-A733-55C57FA67FA7}"/>
          </ac:spMkLst>
        </pc:spChg>
        <pc:spChg chg="del mod">
          <ac:chgData name="Werth, Kyle" userId="caf61abf-47b0-485e-a934-678d7d0cadb9" providerId="ADAL" clId="{86AB3412-3468-4B59-8AD5-590FC5F9F0C9}" dt="2023-08-17T18:13:39.424" v="2935" actId="478"/>
          <ac:spMkLst>
            <pc:docMk/>
            <pc:sldMk cId="2045571922" sldId="274"/>
            <ac:spMk id="3" creationId="{5A7B62AF-508B-0A84-DBF5-8CEAD6412436}"/>
          </ac:spMkLst>
        </pc:spChg>
        <pc:spChg chg="del mod">
          <ac:chgData name="Werth, Kyle" userId="caf61abf-47b0-485e-a934-678d7d0cadb9" providerId="ADAL" clId="{86AB3412-3468-4B59-8AD5-590FC5F9F0C9}" dt="2023-08-17T18:13:55.397" v="2941" actId="478"/>
          <ac:spMkLst>
            <pc:docMk/>
            <pc:sldMk cId="2045571922" sldId="274"/>
            <ac:spMk id="4" creationId="{5C450C20-791B-5DE6-FC4D-EAE80573B34D}"/>
          </ac:spMkLst>
        </pc:spChg>
        <pc:spChg chg="mod">
          <ac:chgData name="Werth, Kyle" userId="caf61abf-47b0-485e-a934-678d7d0cadb9" providerId="ADAL" clId="{86AB3412-3468-4B59-8AD5-590FC5F9F0C9}" dt="2023-08-17T18:34:47.041" v="3725" actId="20577"/>
          <ac:spMkLst>
            <pc:docMk/>
            <pc:sldMk cId="2045571922" sldId="274"/>
            <ac:spMk id="5" creationId="{E2278886-26B2-A8FA-2642-49502129877A}"/>
          </ac:spMkLst>
        </pc:spChg>
        <pc:spChg chg="mod">
          <ac:chgData name="Werth, Kyle" userId="caf61abf-47b0-485e-a934-678d7d0cadb9" providerId="ADAL" clId="{86AB3412-3468-4B59-8AD5-590FC5F9F0C9}" dt="2023-08-17T18:14:04.602" v="2959" actId="20577"/>
          <ac:spMkLst>
            <pc:docMk/>
            <pc:sldMk cId="2045571922" sldId="274"/>
            <ac:spMk id="6" creationId="{939C6238-41AD-762C-0B84-86561565282F}"/>
          </ac:spMkLst>
        </pc:spChg>
        <pc:spChg chg="add del mod">
          <ac:chgData name="Werth, Kyle" userId="caf61abf-47b0-485e-a934-678d7d0cadb9" providerId="ADAL" clId="{86AB3412-3468-4B59-8AD5-590FC5F9F0C9}" dt="2023-08-17T18:13:41.851" v="2936" actId="478"/>
          <ac:spMkLst>
            <pc:docMk/>
            <pc:sldMk cId="2045571922" sldId="274"/>
            <ac:spMk id="8" creationId="{3E1E0707-4089-14D1-538A-873F851C69BC}"/>
          </ac:spMkLst>
        </pc:spChg>
        <pc:spChg chg="add del mod">
          <ac:chgData name="Werth, Kyle" userId="caf61abf-47b0-485e-a934-678d7d0cadb9" providerId="ADAL" clId="{86AB3412-3468-4B59-8AD5-590FC5F9F0C9}" dt="2023-08-17T18:13:50.237" v="2939" actId="478"/>
          <ac:spMkLst>
            <pc:docMk/>
            <pc:sldMk cId="2045571922" sldId="274"/>
            <ac:spMk id="10" creationId="{6BA7B95F-6D3A-B521-BFE6-4AEF042EFF2C}"/>
          </ac:spMkLst>
        </pc:spChg>
        <pc:spChg chg="add del mod">
          <ac:chgData name="Werth, Kyle" userId="caf61abf-47b0-485e-a934-678d7d0cadb9" providerId="ADAL" clId="{86AB3412-3468-4B59-8AD5-590FC5F9F0C9}" dt="2023-08-17T18:13:57.225" v="2942" actId="478"/>
          <ac:spMkLst>
            <pc:docMk/>
            <pc:sldMk cId="2045571922" sldId="274"/>
            <ac:spMk id="12" creationId="{498D3A62-28E0-4CEB-C41A-8D59A00D080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8/30/2023</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8/28/2023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8/28/2023</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8/28/2023</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8/28/2023</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8/28/2023</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8/28/2023</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8/28/2023</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8/28/2023</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8/28/2023</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8/28/2023</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8/28/2023</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8/28/2023</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8/28/2023</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p:txBody>
          <a:bodyPr/>
          <a:lstStyle/>
          <a:p>
            <a:r>
              <a:rPr lang="en-US" dirty="0"/>
              <a:t>Lesson Plans</a:t>
            </a:r>
          </a:p>
        </p:txBody>
      </p:sp>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lstStyle/>
          <a:p>
            <a:r>
              <a:rPr lang="en-US" dirty="0">
                <a:solidFill>
                  <a:srgbClr val="000000"/>
                </a:solidFill>
                <a:ea typeface="Tahoma" panose="020B0604030504040204" pitchFamily="34" charset="0"/>
                <a:cs typeface="Tahoma" panose="020B0604030504040204" pitchFamily="34" charset="0"/>
              </a:rPr>
              <a:t>Collaboration 8/31</a:t>
            </a:r>
          </a:p>
          <a:p>
            <a:endParaRPr lang="en-US" dirty="0"/>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7471" y="1989000"/>
            <a:ext cx="1440000" cy="1440000"/>
          </a:xfrm>
          <a:prstGeom prst="rect">
            <a:avLst/>
          </a:prstGeom>
        </p:spPr>
      </p:pic>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E978-9605-417C-951F-53F4926CFF1A}"/>
              </a:ext>
            </a:extLst>
          </p:cNvPr>
          <p:cNvSpPr>
            <a:spLocks noGrp="1"/>
          </p:cNvSpPr>
          <p:nvPr>
            <p:ph type="title"/>
          </p:nvPr>
        </p:nvSpPr>
        <p:spPr>
          <a:xfrm>
            <a:off x="1290909" y="798974"/>
            <a:ext cx="9610182" cy="601226"/>
          </a:xfrm>
        </p:spPr>
        <p:txBody>
          <a:bodyPr/>
          <a:lstStyle/>
          <a:p>
            <a:r>
              <a:rPr lang="en-US" dirty="0"/>
              <a:t>Things to consider Moving Forward</a:t>
            </a:r>
          </a:p>
        </p:txBody>
      </p:sp>
      <p:pic>
        <p:nvPicPr>
          <p:cNvPr id="7" name="Graphic 6" descr="Gears icon">
            <a:extLst>
              <a:ext uri="{FF2B5EF4-FFF2-40B4-BE49-F238E27FC236}">
                <a16:creationId xmlns:a16="http://schemas.microsoft.com/office/drawing/2014/main" id="{DA9595F8-50AF-4C85-9BC5-B52646E113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16904" y="243287"/>
            <a:ext cx="1122450" cy="1122450"/>
          </a:xfrm>
          <a:prstGeom prst="rect">
            <a:avLst/>
          </a:prstGeom>
        </p:spPr>
      </p:pic>
      <p:sp>
        <p:nvSpPr>
          <p:cNvPr id="4" name="Text Placeholder 3">
            <a:extLst>
              <a:ext uri="{FF2B5EF4-FFF2-40B4-BE49-F238E27FC236}">
                <a16:creationId xmlns:a16="http://schemas.microsoft.com/office/drawing/2014/main" id="{4986B87E-83DC-455A-94FE-389658903147}"/>
              </a:ext>
            </a:extLst>
          </p:cNvPr>
          <p:cNvSpPr>
            <a:spLocks noGrp="1"/>
          </p:cNvSpPr>
          <p:nvPr>
            <p:ph type="body" sz="half" idx="2"/>
          </p:nvPr>
        </p:nvSpPr>
        <p:spPr>
          <a:xfrm>
            <a:off x="541538" y="1553592"/>
            <a:ext cx="5024761" cy="4279037"/>
          </a:xfrm>
        </p:spPr>
        <p:txBody>
          <a:bodyPr>
            <a:normAutofit/>
          </a:bodyPr>
          <a:lstStyle/>
          <a:p>
            <a:pPr marL="285750" indent="-285750">
              <a:buFont typeface="Arial" panose="020B0604020202020204" pitchFamily="34" charset="0"/>
              <a:buChar char="•"/>
            </a:pPr>
            <a:r>
              <a:rPr lang="en-US" sz="1800" dirty="0"/>
              <a:t>Clearly state learning targets/success criteria </a:t>
            </a:r>
          </a:p>
          <a:p>
            <a:pPr marL="285750" indent="-285750">
              <a:buFont typeface="Arial" panose="020B0604020202020204" pitchFamily="34" charset="0"/>
              <a:buChar char="•"/>
            </a:pPr>
            <a:r>
              <a:rPr lang="en-US" sz="1800" dirty="0"/>
              <a:t>Purposeful timing</a:t>
            </a:r>
          </a:p>
          <a:p>
            <a:pPr marL="285750" indent="-285750">
              <a:buFont typeface="Arial" panose="020B0604020202020204" pitchFamily="34" charset="0"/>
              <a:buChar char="•"/>
            </a:pPr>
            <a:r>
              <a:rPr lang="en-US" sz="1800" dirty="0"/>
              <a:t>Opener </a:t>
            </a:r>
            <a:r>
              <a:rPr lang="en-US" sz="1800" dirty="0">
                <a:sym typeface="Wingdings" panose="05000000000000000000" pitchFamily="2" charset="2"/>
              </a:rPr>
              <a:t> </a:t>
            </a:r>
            <a:r>
              <a:rPr lang="en-US" sz="1800" dirty="0"/>
              <a:t>Direct Instruction </a:t>
            </a:r>
            <a:r>
              <a:rPr lang="en-US" sz="1800" dirty="0">
                <a:sym typeface="Wingdings" panose="05000000000000000000" pitchFamily="2" charset="2"/>
              </a:rPr>
              <a:t> Guided Practice  Independent Practice  Closure</a:t>
            </a:r>
          </a:p>
          <a:p>
            <a:pPr marL="285750" indent="-285750">
              <a:buFont typeface="Arial" panose="020B0604020202020204" pitchFamily="34" charset="0"/>
              <a:buChar char="•"/>
            </a:pPr>
            <a:r>
              <a:rPr lang="en-US" sz="1800" dirty="0">
                <a:sym typeface="Wingdings" panose="05000000000000000000" pitchFamily="2" charset="2"/>
              </a:rPr>
              <a:t>Meaningful differentiation</a:t>
            </a:r>
          </a:p>
          <a:p>
            <a:pPr marL="285750" indent="-285750">
              <a:buFont typeface="Arial" panose="020B0604020202020204" pitchFamily="34" charset="0"/>
              <a:buChar char="•"/>
            </a:pPr>
            <a:r>
              <a:rPr lang="en-US" sz="1800" dirty="0">
                <a:sym typeface="Wingdings" panose="05000000000000000000" pitchFamily="2" charset="2"/>
              </a:rPr>
              <a:t>Map out necessary scaffolding </a:t>
            </a:r>
          </a:p>
          <a:p>
            <a:pPr marL="285750" indent="-285750">
              <a:buFont typeface="Arial" panose="020B0604020202020204" pitchFamily="34" charset="0"/>
              <a:buChar char="•"/>
            </a:pPr>
            <a:r>
              <a:rPr lang="en-US" sz="1800" dirty="0">
                <a:sym typeface="Wingdings" panose="05000000000000000000" pitchFamily="2" charset="2"/>
              </a:rPr>
              <a:t>Planned questioning &amp; utilization of higher order thinking skills</a:t>
            </a:r>
          </a:p>
          <a:p>
            <a:pPr marL="285750" indent="-285750">
              <a:buFont typeface="Arial" panose="020B0604020202020204" pitchFamily="34" charset="0"/>
              <a:buChar char="•"/>
            </a:pPr>
            <a:r>
              <a:rPr lang="en-US" sz="1800" dirty="0">
                <a:sym typeface="Wingdings" panose="05000000000000000000" pitchFamily="2" charset="2"/>
              </a:rPr>
              <a:t>WICOR </a:t>
            </a:r>
          </a:p>
          <a:p>
            <a:pPr marL="285750" indent="-285750">
              <a:buFont typeface="Arial" panose="020B0604020202020204" pitchFamily="34" charset="0"/>
              <a:buChar char="•"/>
            </a:pPr>
            <a:r>
              <a:rPr lang="en-US" sz="1800" dirty="0">
                <a:sym typeface="Wingdings" panose="05000000000000000000" pitchFamily="2" charset="2"/>
              </a:rPr>
              <a:t>Revising, Reteaching, and Reassessing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en-US" dirty="0"/>
          </a:p>
          <a:p>
            <a:endParaRPr lang="en-US" dirty="0"/>
          </a:p>
        </p:txBody>
      </p:sp>
      <p:pic>
        <p:nvPicPr>
          <p:cNvPr id="3" name="Content Placeholder 8" descr="Top view of books formed into a circle">
            <a:extLst>
              <a:ext uri="{FF2B5EF4-FFF2-40B4-BE49-F238E27FC236}">
                <a16:creationId xmlns:a16="http://schemas.microsoft.com/office/drawing/2014/main" id="{7EB4B2C5-244B-EB39-36B1-C3A44ACFE167}"/>
              </a:ext>
            </a:extLst>
          </p:cNvPr>
          <p:cNvPicPr>
            <a:picLocks noChangeAspect="1"/>
          </p:cNvPicPr>
          <p:nvPr/>
        </p:nvPicPr>
        <p:blipFill>
          <a:blip r:embed="rId4"/>
          <a:stretch>
            <a:fillRect/>
          </a:stretch>
        </p:blipFill>
        <p:spPr>
          <a:xfrm>
            <a:off x="5705217" y="1646238"/>
            <a:ext cx="5760243" cy="3840162"/>
          </a:xfrm>
          <a:prstGeom prst="rect">
            <a:avLst/>
          </a:prstGeom>
        </p:spPr>
      </p:pic>
    </p:spTree>
    <p:extLst>
      <p:ext uri="{BB962C8B-B14F-4D97-AF65-F5344CB8AC3E}">
        <p14:creationId xmlns:p14="http://schemas.microsoft.com/office/powerpoint/2010/main" val="223564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E978-9605-417C-951F-53F4926CFF1A}"/>
              </a:ext>
            </a:extLst>
          </p:cNvPr>
          <p:cNvSpPr>
            <a:spLocks noGrp="1"/>
          </p:cNvSpPr>
          <p:nvPr>
            <p:ph type="title"/>
          </p:nvPr>
        </p:nvSpPr>
        <p:spPr>
          <a:xfrm>
            <a:off x="1290909" y="798974"/>
            <a:ext cx="9610182" cy="601226"/>
          </a:xfrm>
        </p:spPr>
        <p:txBody>
          <a:bodyPr/>
          <a:lstStyle/>
          <a:p>
            <a:r>
              <a:rPr lang="en-US" dirty="0"/>
              <a:t>Today’s Goal</a:t>
            </a:r>
          </a:p>
        </p:txBody>
      </p:sp>
      <p:pic>
        <p:nvPicPr>
          <p:cNvPr id="7" name="Graphic 6" descr="Gears icon">
            <a:extLst>
              <a:ext uri="{FF2B5EF4-FFF2-40B4-BE49-F238E27FC236}">
                <a16:creationId xmlns:a16="http://schemas.microsoft.com/office/drawing/2014/main" id="{DA9595F8-50AF-4C85-9BC5-B52646E113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16904" y="243287"/>
            <a:ext cx="1122450" cy="1122450"/>
          </a:xfrm>
          <a:prstGeom prst="rect">
            <a:avLst/>
          </a:prstGeom>
        </p:spPr>
      </p:pic>
      <p:sp>
        <p:nvSpPr>
          <p:cNvPr id="4" name="Text Placeholder 3">
            <a:extLst>
              <a:ext uri="{FF2B5EF4-FFF2-40B4-BE49-F238E27FC236}">
                <a16:creationId xmlns:a16="http://schemas.microsoft.com/office/drawing/2014/main" id="{4986B87E-83DC-455A-94FE-389658903147}"/>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a:solidFill>
                  <a:schemeClr val="accent3">
                    <a:lumMod val="50000"/>
                    <a:lumOff val="50000"/>
                  </a:schemeClr>
                </a:solidFill>
              </a:rPr>
              <a:t>Essential Question: </a:t>
            </a:r>
            <a:r>
              <a:rPr lang="en-US" dirty="0"/>
              <a:t>What is the purpose of writing detailed lesson plans?</a:t>
            </a:r>
          </a:p>
          <a:p>
            <a:pPr marL="285750" indent="-285750">
              <a:buFont typeface="Arial" panose="020B0604020202020204" pitchFamily="34" charset="0"/>
              <a:buChar char="•"/>
            </a:pPr>
            <a:r>
              <a:rPr lang="en-US" dirty="0">
                <a:solidFill>
                  <a:srgbClr val="0070C0"/>
                </a:solidFill>
              </a:rPr>
              <a:t>Learning Target: </a:t>
            </a:r>
            <a:r>
              <a:rPr lang="en-US" dirty="0"/>
              <a:t>By the end of collab today, we are all going to be able to identify what, if any, aspects of a lesson plan we individually or collectively need help perfecting. </a:t>
            </a:r>
          </a:p>
          <a:p>
            <a:pPr marL="285750" indent="-285750">
              <a:buFont typeface="Arial" panose="020B0604020202020204" pitchFamily="34" charset="0"/>
              <a:buChar char="•"/>
            </a:pPr>
            <a:r>
              <a:rPr lang="en-US" dirty="0">
                <a:solidFill>
                  <a:srgbClr val="7030A0"/>
                </a:solidFill>
              </a:rPr>
              <a:t>Criteria For Success: </a:t>
            </a:r>
            <a:r>
              <a:rPr lang="en-US" dirty="0"/>
              <a:t>I can write a meaningful lesson plan. I will refer to my lesson plans regularly and revise it as needed.</a:t>
            </a:r>
          </a:p>
          <a:p>
            <a:endParaRPr lang="en-US" dirty="0"/>
          </a:p>
          <a:p>
            <a:endParaRPr lang="en-US" dirty="0"/>
          </a:p>
        </p:txBody>
      </p:sp>
      <p:pic>
        <p:nvPicPr>
          <p:cNvPr id="11" name="Content Placeholder 10" descr="hand writing out design plans">
            <a:extLst>
              <a:ext uri="{FF2B5EF4-FFF2-40B4-BE49-F238E27FC236}">
                <a16:creationId xmlns:a16="http://schemas.microsoft.com/office/drawing/2014/main" id="{411EC077-041A-4D95-85EB-050BCDCD9071}"/>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5119291" y="1646238"/>
            <a:ext cx="5760243" cy="3840162"/>
          </a:xfrm>
        </p:spPr>
      </p:pic>
    </p:spTree>
    <p:extLst>
      <p:ext uri="{BB962C8B-B14F-4D97-AF65-F5344CB8AC3E}">
        <p14:creationId xmlns:p14="http://schemas.microsoft.com/office/powerpoint/2010/main" val="405408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Purpose (part 1)</a:t>
            </a:r>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normAutofit/>
          </a:bodyPr>
          <a:lstStyle/>
          <a:p>
            <a:pPr lvl="0"/>
            <a:r>
              <a:rPr lang="en-US" dirty="0">
                <a:solidFill>
                  <a:srgbClr val="000000"/>
                </a:solidFill>
                <a:ea typeface="Tahoma" panose="020B0604030504040204" pitchFamily="34" charset="0"/>
                <a:cs typeface="Tahoma" panose="020B0604030504040204" pitchFamily="34" charset="0"/>
              </a:rPr>
              <a:t>Time Management / Organization </a:t>
            </a:r>
          </a:p>
          <a:p>
            <a:pPr lvl="1"/>
            <a:r>
              <a:rPr lang="en-US" dirty="0">
                <a:solidFill>
                  <a:srgbClr val="000000"/>
                </a:solidFill>
                <a:ea typeface="Tahoma" panose="020B0604030504040204" pitchFamily="34" charset="0"/>
                <a:cs typeface="Tahoma" panose="020B0604030504040204" pitchFamily="34" charset="0"/>
              </a:rPr>
              <a:t>How do you plan on breaking up the lesson / pacing the lesson?</a:t>
            </a:r>
          </a:p>
          <a:p>
            <a:pPr lvl="1"/>
            <a:r>
              <a:rPr lang="en-US" dirty="0">
                <a:solidFill>
                  <a:srgbClr val="000000"/>
                </a:solidFill>
                <a:ea typeface="Tahoma" panose="020B0604030504040204" pitchFamily="34" charset="0"/>
                <a:cs typeface="Tahoma" panose="020B0604030504040204" pitchFamily="34" charset="0"/>
              </a:rPr>
              <a:t>How much time do you want to spend on direct instruction, guided practice, independent practice, group work, </a:t>
            </a:r>
            <a:r>
              <a:rPr lang="en-US" dirty="0" err="1">
                <a:solidFill>
                  <a:srgbClr val="000000"/>
                </a:solidFill>
                <a:ea typeface="Tahoma" panose="020B0604030504040204" pitchFamily="34" charset="0"/>
                <a:cs typeface="Tahoma" panose="020B0604030504040204" pitchFamily="34" charset="0"/>
              </a:rPr>
              <a:t>etc</a:t>
            </a:r>
            <a:r>
              <a:rPr lang="en-US" dirty="0">
                <a:solidFill>
                  <a:srgbClr val="000000"/>
                </a:solidFill>
                <a:ea typeface="Tahoma" panose="020B0604030504040204" pitchFamily="34" charset="0"/>
                <a:cs typeface="Tahoma" panose="020B0604030504040204" pitchFamily="34" charset="0"/>
              </a:rPr>
              <a:t>?</a:t>
            </a:r>
          </a:p>
          <a:p>
            <a:pPr lvl="1"/>
            <a:r>
              <a:rPr lang="en-US" dirty="0">
                <a:solidFill>
                  <a:srgbClr val="000000"/>
                </a:solidFill>
                <a:ea typeface="Tahoma" panose="020B0604030504040204" pitchFamily="34" charset="0"/>
                <a:cs typeface="Tahoma" panose="020B0604030504040204" pitchFamily="34" charset="0"/>
              </a:rPr>
              <a:t>Is a flipped classroom possible? If not, how do you minimize lecturing time?</a:t>
            </a:r>
          </a:p>
          <a:p>
            <a:pPr lvl="1"/>
            <a:r>
              <a:rPr lang="en-US" dirty="0">
                <a:ea typeface="Tahoma" panose="020B0604030504040204" pitchFamily="34" charset="0"/>
                <a:cs typeface="Tahoma" panose="020B0604030504040204" pitchFamily="34" charset="0"/>
              </a:rPr>
              <a:t>What routines / norms are built into each class period?</a:t>
            </a:r>
          </a:p>
          <a:p>
            <a:endParaRPr lang="en-US" dirty="0"/>
          </a:p>
          <a:p>
            <a:endParaRPr lang="en-US" dirty="0"/>
          </a:p>
        </p:txBody>
      </p:sp>
    </p:spTree>
    <p:extLst>
      <p:ext uri="{BB962C8B-B14F-4D97-AF65-F5344CB8AC3E}">
        <p14:creationId xmlns:p14="http://schemas.microsoft.com/office/powerpoint/2010/main" val="209429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90D01E-00AA-0A28-A733-55C57FA67FA7}"/>
              </a:ext>
            </a:extLst>
          </p:cNvPr>
          <p:cNvSpPr>
            <a:spLocks noGrp="1"/>
          </p:cNvSpPr>
          <p:nvPr>
            <p:ph type="body" idx="1"/>
          </p:nvPr>
        </p:nvSpPr>
        <p:spPr>
          <a:xfrm>
            <a:off x="1372606" y="1643824"/>
            <a:ext cx="4645152" cy="801943"/>
          </a:xfrm>
        </p:spPr>
        <p:txBody>
          <a:bodyPr/>
          <a:lstStyle/>
          <a:p>
            <a:r>
              <a:rPr lang="en-US" dirty="0"/>
              <a:t>8/27</a:t>
            </a:r>
          </a:p>
        </p:txBody>
      </p:sp>
      <p:sp>
        <p:nvSpPr>
          <p:cNvPr id="3" name="Content Placeholder 2">
            <a:extLst>
              <a:ext uri="{FF2B5EF4-FFF2-40B4-BE49-F238E27FC236}">
                <a16:creationId xmlns:a16="http://schemas.microsoft.com/office/drawing/2014/main" id="{5A7B62AF-508B-0A84-DBF5-8CEAD6412436}"/>
              </a:ext>
            </a:extLst>
          </p:cNvPr>
          <p:cNvSpPr>
            <a:spLocks noGrp="1"/>
          </p:cNvSpPr>
          <p:nvPr>
            <p:ph sz="half" idx="2"/>
          </p:nvPr>
        </p:nvSpPr>
        <p:spPr>
          <a:xfrm>
            <a:off x="618480" y="2677016"/>
            <a:ext cx="5321035" cy="2875706"/>
          </a:xfrm>
        </p:spPr>
        <p:txBody>
          <a:bodyPr>
            <a:normAutofit fontScale="85000" lnSpcReduction="10000"/>
          </a:bodyPr>
          <a:lstStyle/>
          <a:p>
            <a:pPr>
              <a:buFontTx/>
              <a:buChar char="-"/>
            </a:pPr>
            <a:r>
              <a:rPr lang="en-US" dirty="0">
                <a:solidFill>
                  <a:schemeClr val="accent1">
                    <a:lumMod val="60000"/>
                    <a:lumOff val="40000"/>
                  </a:schemeClr>
                </a:solidFill>
              </a:rPr>
              <a:t>Bellringer: sentence corrections (5 mins)</a:t>
            </a:r>
          </a:p>
          <a:p>
            <a:pPr>
              <a:buFontTx/>
              <a:buChar char="-"/>
            </a:pPr>
            <a:r>
              <a:rPr lang="en-US" dirty="0">
                <a:solidFill>
                  <a:schemeClr val="accent5"/>
                </a:solidFill>
              </a:rPr>
              <a:t>Direct Instruction: Figurative Language Notes (10 mins)</a:t>
            </a:r>
          </a:p>
          <a:p>
            <a:pPr>
              <a:buFontTx/>
              <a:buChar char="-"/>
            </a:pPr>
            <a:r>
              <a:rPr lang="en-US" dirty="0">
                <a:solidFill>
                  <a:srgbClr val="00B050"/>
                </a:solidFill>
              </a:rPr>
              <a:t>Guided Practice: Identifying and Analyzing Similes/Metaphors in a text (15 mins)</a:t>
            </a:r>
          </a:p>
          <a:p>
            <a:pPr>
              <a:buFontTx/>
              <a:buChar char="-"/>
            </a:pPr>
            <a:r>
              <a:rPr lang="en-US" dirty="0">
                <a:solidFill>
                  <a:srgbClr val="FF0000"/>
                </a:solidFill>
              </a:rPr>
              <a:t>Independent Practice: Identifying and Analyzing Similes/Metaphors in text (15 mins)</a:t>
            </a:r>
          </a:p>
          <a:p>
            <a:pPr>
              <a:buFontTx/>
              <a:buChar char="-"/>
            </a:pPr>
            <a:r>
              <a:rPr lang="en-US" dirty="0">
                <a:solidFill>
                  <a:srgbClr val="00B0F0"/>
                </a:solidFill>
              </a:rPr>
              <a:t>Exit Ticket: Write a simile/metaphor (5 mins) </a:t>
            </a:r>
          </a:p>
        </p:txBody>
      </p:sp>
      <p:sp>
        <p:nvSpPr>
          <p:cNvPr id="4" name="Text Placeholder 3">
            <a:extLst>
              <a:ext uri="{FF2B5EF4-FFF2-40B4-BE49-F238E27FC236}">
                <a16:creationId xmlns:a16="http://schemas.microsoft.com/office/drawing/2014/main" id="{5C450C20-791B-5DE6-FC4D-EAE80573B34D}"/>
              </a:ext>
            </a:extLst>
          </p:cNvPr>
          <p:cNvSpPr>
            <a:spLocks noGrp="1"/>
          </p:cNvSpPr>
          <p:nvPr>
            <p:ph type="body" sz="quarter" idx="3"/>
          </p:nvPr>
        </p:nvSpPr>
        <p:spPr>
          <a:xfrm>
            <a:off x="6096000" y="1643530"/>
            <a:ext cx="4645152" cy="802237"/>
          </a:xfrm>
        </p:spPr>
        <p:txBody>
          <a:bodyPr/>
          <a:lstStyle/>
          <a:p>
            <a:r>
              <a:rPr lang="en-US" dirty="0"/>
              <a:t>8/28</a:t>
            </a:r>
          </a:p>
        </p:txBody>
      </p:sp>
      <p:sp>
        <p:nvSpPr>
          <p:cNvPr id="5" name="Content Placeholder 4">
            <a:extLst>
              <a:ext uri="{FF2B5EF4-FFF2-40B4-BE49-F238E27FC236}">
                <a16:creationId xmlns:a16="http://schemas.microsoft.com/office/drawing/2014/main" id="{E2278886-26B2-A8FA-2642-49502129877A}"/>
              </a:ext>
            </a:extLst>
          </p:cNvPr>
          <p:cNvSpPr>
            <a:spLocks noGrp="1"/>
          </p:cNvSpPr>
          <p:nvPr>
            <p:ph sz="quarter" idx="4"/>
          </p:nvPr>
        </p:nvSpPr>
        <p:spPr>
          <a:xfrm>
            <a:off x="6051259" y="2677016"/>
            <a:ext cx="5321036" cy="2875706"/>
          </a:xfrm>
        </p:spPr>
        <p:txBody>
          <a:bodyPr>
            <a:noAutofit/>
          </a:bodyPr>
          <a:lstStyle/>
          <a:p>
            <a:r>
              <a:rPr lang="en-US" sz="1600" dirty="0">
                <a:solidFill>
                  <a:schemeClr val="accent1">
                    <a:lumMod val="60000"/>
                    <a:lumOff val="40000"/>
                  </a:schemeClr>
                </a:solidFill>
              </a:rPr>
              <a:t>Bellringer: read over exit tickets from yesterday, and determine if it is a simile or metaphor and what it means (5 mins)</a:t>
            </a:r>
          </a:p>
          <a:p>
            <a:r>
              <a:rPr lang="en-US" sz="1600" dirty="0">
                <a:solidFill>
                  <a:srgbClr val="00B050"/>
                </a:solidFill>
              </a:rPr>
              <a:t>Guided Practice: How to write an extended metaphor? (15 mins)</a:t>
            </a:r>
          </a:p>
          <a:p>
            <a:r>
              <a:rPr lang="en-US" sz="1600" dirty="0">
                <a:solidFill>
                  <a:srgbClr val="FF0000"/>
                </a:solidFill>
              </a:rPr>
              <a:t>Independent Practice: Students will write a narrative that contains an extended metaphor (25 mins)</a:t>
            </a:r>
          </a:p>
          <a:p>
            <a:r>
              <a:rPr lang="en-US" sz="1600" dirty="0">
                <a:solidFill>
                  <a:srgbClr val="00B0F0"/>
                </a:solidFill>
              </a:rPr>
              <a:t>Exit Ticket: What is one other type of figurative language in our notes from yesterday and what does it mean? (5 mins)</a:t>
            </a:r>
          </a:p>
        </p:txBody>
      </p:sp>
      <p:sp>
        <p:nvSpPr>
          <p:cNvPr id="6" name="Title 5">
            <a:extLst>
              <a:ext uri="{FF2B5EF4-FFF2-40B4-BE49-F238E27FC236}">
                <a16:creationId xmlns:a16="http://schemas.microsoft.com/office/drawing/2014/main" id="{939C6238-41AD-762C-0B84-86561565282F}"/>
              </a:ext>
            </a:extLst>
          </p:cNvPr>
          <p:cNvSpPr>
            <a:spLocks noGrp="1"/>
          </p:cNvSpPr>
          <p:nvPr>
            <p:ph type="title"/>
          </p:nvPr>
        </p:nvSpPr>
        <p:spPr/>
        <p:txBody>
          <a:bodyPr/>
          <a:lstStyle/>
          <a:p>
            <a:r>
              <a:rPr lang="en-US" dirty="0"/>
              <a:t>Calendar usage example</a:t>
            </a:r>
          </a:p>
        </p:txBody>
      </p:sp>
    </p:spTree>
    <p:extLst>
      <p:ext uri="{BB962C8B-B14F-4D97-AF65-F5344CB8AC3E}">
        <p14:creationId xmlns:p14="http://schemas.microsoft.com/office/powerpoint/2010/main" val="3294045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Purpose (Part II)</a:t>
            </a:r>
          </a:p>
        </p:txBody>
      </p:sp>
      <p:pic>
        <p:nvPicPr>
          <p:cNvPr id="5" name="Graphic 4" descr="Man and Woman icon">
            <a:extLst>
              <a:ext uri="{FF2B5EF4-FFF2-40B4-BE49-F238E27FC236}">
                <a16:creationId xmlns:a16="http://schemas.microsoft.com/office/drawing/2014/main" id="{2DED0F48-76A7-437D-9746-E2DF97A1CB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2015732"/>
            <a:ext cx="9603275" cy="3621588"/>
          </a:xfrm>
        </p:spPr>
        <p:txBody>
          <a:bodyPr>
            <a:normAutofit lnSpcReduction="10000"/>
          </a:bodyPr>
          <a:lstStyle/>
          <a:p>
            <a:pPr lvl="0"/>
            <a:r>
              <a:rPr lang="en-US" dirty="0">
                <a:solidFill>
                  <a:srgbClr val="000000"/>
                </a:solidFill>
                <a:ea typeface="Tahoma" panose="020B0604030504040204" pitchFamily="34" charset="0"/>
                <a:cs typeface="Tahoma" panose="020B0604030504040204" pitchFamily="34" charset="0"/>
              </a:rPr>
              <a:t>Planning assessments and utilizing theories</a:t>
            </a:r>
          </a:p>
          <a:p>
            <a:pPr lvl="1"/>
            <a:r>
              <a:rPr lang="en-US" dirty="0">
                <a:solidFill>
                  <a:srgbClr val="000000"/>
                </a:solidFill>
                <a:ea typeface="Tahoma" panose="020B0604030504040204" pitchFamily="34" charset="0"/>
                <a:cs typeface="Tahoma" panose="020B0604030504040204" pitchFamily="34" charset="0"/>
              </a:rPr>
              <a:t>What formative and summative assessments will you use to assess student growth and understanding?</a:t>
            </a:r>
          </a:p>
          <a:p>
            <a:pPr lvl="1"/>
            <a:r>
              <a:rPr lang="en-US" dirty="0">
                <a:solidFill>
                  <a:srgbClr val="000000"/>
                </a:solidFill>
                <a:ea typeface="Tahoma" panose="020B0604030504040204" pitchFamily="34" charset="0"/>
                <a:cs typeface="Tahoma" panose="020B0604030504040204" pitchFamily="34" charset="0"/>
              </a:rPr>
              <a:t>How are you intending to incorporate various types of thinking and questioning into each lesson?</a:t>
            </a:r>
          </a:p>
          <a:p>
            <a:pPr lvl="1"/>
            <a:r>
              <a:rPr lang="en-US" dirty="0">
                <a:solidFill>
                  <a:srgbClr val="000000"/>
                </a:solidFill>
                <a:ea typeface="Tahoma" panose="020B0604030504040204" pitchFamily="34" charset="0"/>
                <a:cs typeface="Tahoma" panose="020B0604030504040204" pitchFamily="34" charset="0"/>
              </a:rPr>
              <a:t>How are you differentiating and scaffolding your lesson to foster equity within the classroom?</a:t>
            </a:r>
          </a:p>
          <a:p>
            <a:pPr lvl="1"/>
            <a:r>
              <a:rPr lang="en-US" dirty="0">
                <a:solidFill>
                  <a:srgbClr val="000000"/>
                </a:solidFill>
                <a:ea typeface="Tahoma" panose="020B0604030504040204" pitchFamily="34" charset="0"/>
                <a:cs typeface="Tahoma" panose="020B0604030504040204" pitchFamily="34" charset="0"/>
              </a:rPr>
              <a:t>What materials will you need for the lesson, and what will you do specifically to address varying needs amongst your students?</a:t>
            </a:r>
          </a:p>
          <a:p>
            <a:pPr marL="457200" lvl="1" indent="0">
              <a:buNone/>
            </a:pPr>
            <a:r>
              <a:rPr lang="en-US" i="1" dirty="0">
                <a:solidFill>
                  <a:srgbClr val="FF0000"/>
                </a:solidFill>
                <a:ea typeface="Tahoma" panose="020B0604030504040204" pitchFamily="34" charset="0"/>
                <a:cs typeface="Tahoma" panose="020B0604030504040204" pitchFamily="34" charset="0"/>
              </a:rPr>
              <a:t>Often times, observers only see small chunks of your class period, so your lesson plan tells us what we may have missed and what your intentions are in case it is not clearly conveyed during the observation.</a:t>
            </a:r>
          </a:p>
          <a:p>
            <a:pPr lvl="0"/>
            <a:endParaRPr lang="en-US" dirty="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9431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90D01E-00AA-0A28-A733-55C57FA67FA7}"/>
              </a:ext>
            </a:extLst>
          </p:cNvPr>
          <p:cNvSpPr>
            <a:spLocks noGrp="1"/>
          </p:cNvSpPr>
          <p:nvPr>
            <p:ph type="body" idx="1"/>
          </p:nvPr>
        </p:nvSpPr>
        <p:spPr>
          <a:xfrm>
            <a:off x="1406107" y="690860"/>
            <a:ext cx="4645152" cy="801943"/>
          </a:xfrm>
        </p:spPr>
        <p:txBody>
          <a:bodyPr/>
          <a:lstStyle/>
          <a:p>
            <a:r>
              <a:rPr lang="en-US" dirty="0"/>
              <a:t>8/27</a:t>
            </a:r>
          </a:p>
        </p:txBody>
      </p:sp>
      <p:sp>
        <p:nvSpPr>
          <p:cNvPr id="3" name="Content Placeholder 2">
            <a:extLst>
              <a:ext uri="{FF2B5EF4-FFF2-40B4-BE49-F238E27FC236}">
                <a16:creationId xmlns:a16="http://schemas.microsoft.com/office/drawing/2014/main" id="{5A7B62AF-508B-0A84-DBF5-8CEAD6412436}"/>
              </a:ext>
            </a:extLst>
          </p:cNvPr>
          <p:cNvSpPr>
            <a:spLocks noGrp="1"/>
          </p:cNvSpPr>
          <p:nvPr>
            <p:ph sz="half" idx="2"/>
          </p:nvPr>
        </p:nvSpPr>
        <p:spPr>
          <a:xfrm>
            <a:off x="618480" y="1582603"/>
            <a:ext cx="5321035" cy="4329925"/>
          </a:xfrm>
        </p:spPr>
        <p:txBody>
          <a:bodyPr>
            <a:normAutofit fontScale="77500" lnSpcReduction="20000"/>
          </a:bodyPr>
          <a:lstStyle/>
          <a:p>
            <a:pPr>
              <a:buFontTx/>
              <a:buChar char="-"/>
            </a:pPr>
            <a:r>
              <a:rPr lang="en-US" dirty="0">
                <a:solidFill>
                  <a:schemeClr val="accent1">
                    <a:lumMod val="60000"/>
                    <a:lumOff val="40000"/>
                  </a:schemeClr>
                </a:solidFill>
              </a:rPr>
              <a:t>Bellringer: sentence corrections (5 mins)</a:t>
            </a:r>
          </a:p>
          <a:p>
            <a:pPr>
              <a:buFontTx/>
              <a:buChar char="-"/>
            </a:pPr>
            <a:r>
              <a:rPr lang="en-US" dirty="0">
                <a:solidFill>
                  <a:schemeClr val="accent5"/>
                </a:solidFill>
              </a:rPr>
              <a:t>Direct Instruction: Figurative Language Notes – </a:t>
            </a:r>
            <a:r>
              <a:rPr lang="en-US" dirty="0">
                <a:solidFill>
                  <a:schemeClr val="tx1">
                    <a:lumMod val="95000"/>
                    <a:lumOff val="5000"/>
                  </a:schemeClr>
                </a:solidFill>
              </a:rPr>
              <a:t>3 students will have notes printed out ahead of time, guided notes for the other students</a:t>
            </a:r>
            <a:r>
              <a:rPr lang="en-US" dirty="0">
                <a:solidFill>
                  <a:schemeClr val="accent5"/>
                </a:solidFill>
              </a:rPr>
              <a:t> (10 mins)</a:t>
            </a:r>
          </a:p>
          <a:p>
            <a:pPr>
              <a:buFontTx/>
              <a:buChar char="-"/>
            </a:pPr>
            <a:r>
              <a:rPr lang="en-US" dirty="0">
                <a:solidFill>
                  <a:srgbClr val="00B050"/>
                </a:solidFill>
              </a:rPr>
              <a:t>Guided Practice: Identifying and Analyzing Similes/Metaphors in a text – </a:t>
            </a:r>
            <a:r>
              <a:rPr lang="en-US" dirty="0">
                <a:solidFill>
                  <a:schemeClr val="tx1">
                    <a:lumMod val="95000"/>
                    <a:lumOff val="5000"/>
                  </a:schemeClr>
                </a:solidFill>
              </a:rPr>
              <a:t>ask students to read Shakespeare’s Sonnet 18 (differentiation: 5 students will received “No Fear” version to accommodate reading level) – ask probing questions such as, “Who is he speaking to?” and “Have you ever liked someone who didn’t like you back? How did that make you feel?” </a:t>
            </a:r>
            <a:r>
              <a:rPr lang="en-US" dirty="0">
                <a:solidFill>
                  <a:srgbClr val="00B050"/>
                </a:solidFill>
              </a:rPr>
              <a:t>(15 mins)</a:t>
            </a:r>
          </a:p>
          <a:p>
            <a:pPr>
              <a:buFontTx/>
              <a:buChar char="-"/>
            </a:pPr>
            <a:r>
              <a:rPr lang="en-US" dirty="0">
                <a:solidFill>
                  <a:srgbClr val="FF0000"/>
                </a:solidFill>
              </a:rPr>
              <a:t>Independent Practice: Identifying and Analyzing Similes/Metaphors in text (15 mins) </a:t>
            </a:r>
          </a:p>
          <a:p>
            <a:pPr>
              <a:buFontTx/>
              <a:buChar char="-"/>
            </a:pPr>
            <a:r>
              <a:rPr lang="en-US" dirty="0">
                <a:solidFill>
                  <a:srgbClr val="00B0F0"/>
                </a:solidFill>
              </a:rPr>
              <a:t>Exit Ticket: Write a simile/metaphor (5 mins) </a:t>
            </a:r>
          </a:p>
        </p:txBody>
      </p:sp>
      <p:sp>
        <p:nvSpPr>
          <p:cNvPr id="4" name="Text Placeholder 3">
            <a:extLst>
              <a:ext uri="{FF2B5EF4-FFF2-40B4-BE49-F238E27FC236}">
                <a16:creationId xmlns:a16="http://schemas.microsoft.com/office/drawing/2014/main" id="{5C450C20-791B-5DE6-FC4D-EAE80573B34D}"/>
              </a:ext>
            </a:extLst>
          </p:cNvPr>
          <p:cNvSpPr>
            <a:spLocks noGrp="1"/>
          </p:cNvSpPr>
          <p:nvPr>
            <p:ph type="body" sz="quarter" idx="3"/>
          </p:nvPr>
        </p:nvSpPr>
        <p:spPr>
          <a:xfrm>
            <a:off x="8134551" y="690566"/>
            <a:ext cx="4645152" cy="802237"/>
          </a:xfrm>
        </p:spPr>
        <p:txBody>
          <a:bodyPr/>
          <a:lstStyle/>
          <a:p>
            <a:r>
              <a:rPr lang="en-US" dirty="0"/>
              <a:t>8/28</a:t>
            </a:r>
          </a:p>
        </p:txBody>
      </p:sp>
      <p:sp>
        <p:nvSpPr>
          <p:cNvPr id="5" name="Content Placeholder 4">
            <a:extLst>
              <a:ext uri="{FF2B5EF4-FFF2-40B4-BE49-F238E27FC236}">
                <a16:creationId xmlns:a16="http://schemas.microsoft.com/office/drawing/2014/main" id="{E2278886-26B2-A8FA-2642-49502129877A}"/>
              </a:ext>
            </a:extLst>
          </p:cNvPr>
          <p:cNvSpPr>
            <a:spLocks noGrp="1"/>
          </p:cNvSpPr>
          <p:nvPr>
            <p:ph sz="quarter" idx="4"/>
          </p:nvPr>
        </p:nvSpPr>
        <p:spPr>
          <a:xfrm>
            <a:off x="6051259" y="1492803"/>
            <a:ext cx="5321036" cy="4059919"/>
          </a:xfrm>
        </p:spPr>
        <p:txBody>
          <a:bodyPr>
            <a:noAutofit/>
          </a:bodyPr>
          <a:lstStyle/>
          <a:p>
            <a:r>
              <a:rPr lang="en-US" sz="1600" dirty="0">
                <a:solidFill>
                  <a:schemeClr val="accent1">
                    <a:lumMod val="60000"/>
                    <a:lumOff val="40000"/>
                  </a:schemeClr>
                </a:solidFill>
              </a:rPr>
              <a:t>Bellringer: read over exit tickets from yesterday, and determine if it is a simile or metaphor and what it means (5 mins)</a:t>
            </a:r>
          </a:p>
          <a:p>
            <a:r>
              <a:rPr lang="en-US" sz="1600" dirty="0">
                <a:solidFill>
                  <a:srgbClr val="00B050"/>
                </a:solidFill>
              </a:rPr>
              <a:t>Guided Practice: How to write an extended metaphor? – </a:t>
            </a:r>
            <a:r>
              <a:rPr lang="en-US" sz="1600" dirty="0">
                <a:solidFill>
                  <a:schemeClr val="tx1">
                    <a:lumMod val="95000"/>
                    <a:lumOff val="5000"/>
                  </a:schemeClr>
                </a:solidFill>
              </a:rPr>
              <a:t>Look at “Hope is the Thing with Feathers” by Emily Dickenson. Have students identify where in the text the metaphor becomes clear to them, then reread it to develop a sense of how it was created. </a:t>
            </a:r>
            <a:r>
              <a:rPr lang="en-US" sz="1600" dirty="0">
                <a:solidFill>
                  <a:srgbClr val="00B050"/>
                </a:solidFill>
              </a:rPr>
              <a:t>(15 mins)</a:t>
            </a:r>
          </a:p>
          <a:p>
            <a:r>
              <a:rPr lang="en-US" sz="1600" dirty="0">
                <a:solidFill>
                  <a:srgbClr val="FF0000"/>
                </a:solidFill>
              </a:rPr>
              <a:t>Independent Practice: Students will write a narrative that contains an extended metaphor –</a:t>
            </a:r>
            <a:r>
              <a:rPr lang="en-US" sz="1600" dirty="0">
                <a:solidFill>
                  <a:schemeClr val="tx1">
                    <a:lumMod val="95000"/>
                    <a:lumOff val="5000"/>
                  </a:schemeClr>
                </a:solidFill>
              </a:rPr>
              <a:t> response should be at least a written page, and students will be paired up tomorrow to workshop one another’s writing</a:t>
            </a:r>
            <a:r>
              <a:rPr lang="en-US" sz="1600" dirty="0">
                <a:solidFill>
                  <a:srgbClr val="FF0000"/>
                </a:solidFill>
              </a:rPr>
              <a:t> (25 mins)</a:t>
            </a:r>
          </a:p>
          <a:p>
            <a:r>
              <a:rPr lang="en-US" sz="1600" dirty="0">
                <a:solidFill>
                  <a:srgbClr val="00B0F0"/>
                </a:solidFill>
              </a:rPr>
              <a:t>Exit Ticket: What is one other type of figurative language in our notes from yesterday and what does it mean? (5 mins)</a:t>
            </a:r>
          </a:p>
        </p:txBody>
      </p:sp>
      <p:sp>
        <p:nvSpPr>
          <p:cNvPr id="6" name="Title 5">
            <a:extLst>
              <a:ext uri="{FF2B5EF4-FFF2-40B4-BE49-F238E27FC236}">
                <a16:creationId xmlns:a16="http://schemas.microsoft.com/office/drawing/2014/main" id="{939C6238-41AD-762C-0B84-86561565282F}"/>
              </a:ext>
            </a:extLst>
          </p:cNvPr>
          <p:cNvSpPr>
            <a:spLocks noGrp="1"/>
          </p:cNvSpPr>
          <p:nvPr>
            <p:ph type="title"/>
          </p:nvPr>
        </p:nvSpPr>
        <p:spPr>
          <a:xfrm>
            <a:off x="2179524" y="780660"/>
            <a:ext cx="9603275" cy="1049235"/>
          </a:xfrm>
        </p:spPr>
        <p:txBody>
          <a:bodyPr/>
          <a:lstStyle/>
          <a:p>
            <a:r>
              <a:rPr lang="en-US" dirty="0"/>
              <a:t>Taking it to the next level</a:t>
            </a:r>
          </a:p>
        </p:txBody>
      </p:sp>
    </p:spTree>
    <p:extLst>
      <p:ext uri="{BB962C8B-B14F-4D97-AF65-F5344CB8AC3E}">
        <p14:creationId xmlns:p14="http://schemas.microsoft.com/office/powerpoint/2010/main" val="4107616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Purpose (Part III)</a:t>
            </a:r>
          </a:p>
        </p:txBody>
      </p:sp>
      <p:pic>
        <p:nvPicPr>
          <p:cNvPr id="5" name="Graphic 4" descr="Man and Woman icon">
            <a:extLst>
              <a:ext uri="{FF2B5EF4-FFF2-40B4-BE49-F238E27FC236}">
                <a16:creationId xmlns:a16="http://schemas.microsoft.com/office/drawing/2014/main" id="{2DED0F48-76A7-437D-9746-E2DF97A1CB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3742" y="216211"/>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2015732"/>
            <a:ext cx="9603275" cy="3621588"/>
          </a:xfrm>
        </p:spPr>
        <p:txBody>
          <a:bodyPr>
            <a:normAutofit/>
          </a:bodyPr>
          <a:lstStyle/>
          <a:p>
            <a:pPr lvl="0"/>
            <a:r>
              <a:rPr lang="en-US" dirty="0">
                <a:solidFill>
                  <a:srgbClr val="000000"/>
                </a:solidFill>
                <a:ea typeface="Tahoma" panose="020B0604030504040204" pitchFamily="34" charset="0"/>
                <a:cs typeface="Tahoma" panose="020B0604030504040204" pitchFamily="34" charset="0"/>
              </a:rPr>
              <a:t>Goals, Data, and Curriculum Pace </a:t>
            </a:r>
          </a:p>
          <a:p>
            <a:pPr lvl="1"/>
            <a:r>
              <a:rPr lang="en-US" dirty="0">
                <a:solidFill>
                  <a:srgbClr val="000000"/>
                </a:solidFill>
                <a:ea typeface="Tahoma" panose="020B0604030504040204" pitchFamily="34" charset="0"/>
                <a:cs typeface="Tahoma" panose="020B0604030504040204" pitchFamily="34" charset="0"/>
              </a:rPr>
              <a:t>What are the students’ goals for each lesson? What are your instructional goals for each lesson? What are each of your goals for the unit? </a:t>
            </a:r>
          </a:p>
          <a:p>
            <a:pPr lvl="1"/>
            <a:r>
              <a:rPr lang="en-US" dirty="0">
                <a:solidFill>
                  <a:srgbClr val="000000"/>
                </a:solidFill>
                <a:ea typeface="Tahoma" panose="020B0604030504040204" pitchFamily="34" charset="0"/>
                <a:cs typeface="Tahoma" panose="020B0604030504040204" pitchFamily="34" charset="0"/>
              </a:rPr>
              <a:t>How are these goals measured? What are you doing with the data collected from previous lessons? Do your exit tickets from one day align with your bellringers from the next day? Is there clear evidence of reteaching? How is that communicated in your lesson plans to clearly explain why a lesson may be taking longer than planned?</a:t>
            </a:r>
          </a:p>
          <a:p>
            <a:pPr lvl="1"/>
            <a:r>
              <a:rPr lang="en-US" dirty="0">
                <a:solidFill>
                  <a:srgbClr val="000000"/>
                </a:solidFill>
                <a:ea typeface="Tahoma" panose="020B0604030504040204" pitchFamily="34" charset="0"/>
                <a:cs typeface="Tahoma" panose="020B0604030504040204" pitchFamily="34" charset="0"/>
              </a:rPr>
              <a:t>Are you on pace with your curriculum map / pacing guide? It is essential that we are giving our students the best chance to succeed both on EOCs and in life. </a:t>
            </a:r>
          </a:p>
        </p:txBody>
      </p:sp>
    </p:spTree>
    <p:extLst>
      <p:ext uri="{BB962C8B-B14F-4D97-AF65-F5344CB8AC3E}">
        <p14:creationId xmlns:p14="http://schemas.microsoft.com/office/powerpoint/2010/main" val="190362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90D01E-00AA-0A28-A733-55C57FA67FA7}"/>
              </a:ext>
            </a:extLst>
          </p:cNvPr>
          <p:cNvSpPr>
            <a:spLocks noGrp="1"/>
          </p:cNvSpPr>
          <p:nvPr>
            <p:ph type="body" idx="1"/>
          </p:nvPr>
        </p:nvSpPr>
        <p:spPr>
          <a:xfrm>
            <a:off x="1372606" y="1643824"/>
            <a:ext cx="4645152" cy="801943"/>
          </a:xfrm>
        </p:spPr>
        <p:txBody>
          <a:bodyPr/>
          <a:lstStyle/>
          <a:p>
            <a:r>
              <a:rPr lang="en-US" dirty="0"/>
              <a:t>8/27</a:t>
            </a:r>
          </a:p>
        </p:txBody>
      </p:sp>
      <p:sp>
        <p:nvSpPr>
          <p:cNvPr id="3" name="Content Placeholder 2">
            <a:extLst>
              <a:ext uri="{FF2B5EF4-FFF2-40B4-BE49-F238E27FC236}">
                <a16:creationId xmlns:a16="http://schemas.microsoft.com/office/drawing/2014/main" id="{5A7B62AF-508B-0A84-DBF5-8CEAD6412436}"/>
              </a:ext>
            </a:extLst>
          </p:cNvPr>
          <p:cNvSpPr>
            <a:spLocks noGrp="1"/>
          </p:cNvSpPr>
          <p:nvPr>
            <p:ph sz="half" idx="2"/>
          </p:nvPr>
        </p:nvSpPr>
        <p:spPr>
          <a:xfrm>
            <a:off x="618480" y="2677015"/>
            <a:ext cx="5321035" cy="3164491"/>
          </a:xfrm>
        </p:spPr>
        <p:txBody>
          <a:bodyPr>
            <a:normAutofit/>
          </a:bodyPr>
          <a:lstStyle/>
          <a:p>
            <a:pPr>
              <a:buFontTx/>
              <a:buChar char="-"/>
            </a:pPr>
            <a:r>
              <a:rPr lang="en-US" dirty="0">
                <a:solidFill>
                  <a:schemeClr val="accent1">
                    <a:lumMod val="60000"/>
                    <a:lumOff val="40000"/>
                  </a:schemeClr>
                </a:solidFill>
              </a:rPr>
              <a:t>Essential Question: </a:t>
            </a:r>
          </a:p>
          <a:p>
            <a:pPr lvl="1">
              <a:buFontTx/>
              <a:buChar char="-"/>
            </a:pPr>
            <a:r>
              <a:rPr lang="en-US" dirty="0">
                <a:solidFill>
                  <a:schemeClr val="accent1">
                    <a:lumMod val="60000"/>
                    <a:lumOff val="40000"/>
                  </a:schemeClr>
                </a:solidFill>
              </a:rPr>
              <a:t>What is figurative language and why do we use it?</a:t>
            </a:r>
          </a:p>
          <a:p>
            <a:pPr>
              <a:buFontTx/>
              <a:buChar char="-"/>
            </a:pPr>
            <a:r>
              <a:rPr lang="en-US" dirty="0">
                <a:solidFill>
                  <a:srgbClr val="00B0F0"/>
                </a:solidFill>
              </a:rPr>
              <a:t>Learning Targets/Success Criteria: </a:t>
            </a:r>
          </a:p>
          <a:p>
            <a:pPr lvl="1">
              <a:buFontTx/>
              <a:buChar char="-"/>
            </a:pPr>
            <a:r>
              <a:rPr lang="en-US" dirty="0">
                <a:solidFill>
                  <a:srgbClr val="00B0F0"/>
                </a:solidFill>
              </a:rPr>
              <a:t>I can identify a simile and a metaphor</a:t>
            </a:r>
          </a:p>
          <a:p>
            <a:pPr lvl="1">
              <a:buFontTx/>
              <a:buChar char="-"/>
            </a:pPr>
            <a:r>
              <a:rPr lang="en-US" dirty="0">
                <a:solidFill>
                  <a:srgbClr val="00B0F0"/>
                </a:solidFill>
              </a:rPr>
              <a:t>I can write using a simile and a metaphor</a:t>
            </a:r>
          </a:p>
          <a:p>
            <a:pPr lvl="1">
              <a:buFontTx/>
              <a:buChar char="-"/>
            </a:pPr>
            <a:r>
              <a:rPr lang="en-US" dirty="0">
                <a:solidFill>
                  <a:srgbClr val="00B0F0"/>
                </a:solidFill>
              </a:rPr>
              <a:t>I can determine the meaning of a simile and a metaphor in a text </a:t>
            </a:r>
          </a:p>
        </p:txBody>
      </p:sp>
      <p:sp>
        <p:nvSpPr>
          <p:cNvPr id="4" name="Text Placeholder 3">
            <a:extLst>
              <a:ext uri="{FF2B5EF4-FFF2-40B4-BE49-F238E27FC236}">
                <a16:creationId xmlns:a16="http://schemas.microsoft.com/office/drawing/2014/main" id="{5C450C20-791B-5DE6-FC4D-EAE80573B34D}"/>
              </a:ext>
            </a:extLst>
          </p:cNvPr>
          <p:cNvSpPr>
            <a:spLocks noGrp="1"/>
          </p:cNvSpPr>
          <p:nvPr>
            <p:ph type="body" sz="quarter" idx="3"/>
          </p:nvPr>
        </p:nvSpPr>
        <p:spPr>
          <a:xfrm>
            <a:off x="6096000" y="1643530"/>
            <a:ext cx="4645152" cy="802237"/>
          </a:xfrm>
        </p:spPr>
        <p:txBody>
          <a:bodyPr/>
          <a:lstStyle/>
          <a:p>
            <a:r>
              <a:rPr lang="en-US" dirty="0"/>
              <a:t>8/28</a:t>
            </a:r>
          </a:p>
        </p:txBody>
      </p:sp>
      <p:sp>
        <p:nvSpPr>
          <p:cNvPr id="5" name="Content Placeholder 4">
            <a:extLst>
              <a:ext uri="{FF2B5EF4-FFF2-40B4-BE49-F238E27FC236}">
                <a16:creationId xmlns:a16="http://schemas.microsoft.com/office/drawing/2014/main" id="{E2278886-26B2-A8FA-2642-49502129877A}"/>
              </a:ext>
            </a:extLst>
          </p:cNvPr>
          <p:cNvSpPr>
            <a:spLocks noGrp="1"/>
          </p:cNvSpPr>
          <p:nvPr>
            <p:ph sz="quarter" idx="4"/>
          </p:nvPr>
        </p:nvSpPr>
        <p:spPr>
          <a:xfrm>
            <a:off x="6051259" y="2677016"/>
            <a:ext cx="5321036" cy="2875706"/>
          </a:xfrm>
        </p:spPr>
        <p:txBody>
          <a:bodyPr>
            <a:noAutofit/>
          </a:bodyPr>
          <a:lstStyle/>
          <a:p>
            <a:pPr>
              <a:buFontTx/>
              <a:buChar char="-"/>
            </a:pPr>
            <a:r>
              <a:rPr lang="en-US" dirty="0">
                <a:solidFill>
                  <a:schemeClr val="accent1">
                    <a:lumMod val="60000"/>
                    <a:lumOff val="40000"/>
                  </a:schemeClr>
                </a:solidFill>
              </a:rPr>
              <a:t>Essential Question: </a:t>
            </a:r>
          </a:p>
          <a:p>
            <a:pPr lvl="1">
              <a:buFontTx/>
              <a:buChar char="-"/>
            </a:pPr>
            <a:r>
              <a:rPr lang="en-US" dirty="0">
                <a:solidFill>
                  <a:schemeClr val="accent1">
                    <a:lumMod val="60000"/>
                    <a:lumOff val="40000"/>
                  </a:schemeClr>
                </a:solidFill>
              </a:rPr>
              <a:t>What is figurative language and why do we use it?</a:t>
            </a:r>
            <a:endParaRPr lang="en-US" dirty="0">
              <a:solidFill>
                <a:srgbClr val="00B0F0"/>
              </a:solidFill>
            </a:endParaRPr>
          </a:p>
          <a:p>
            <a:r>
              <a:rPr lang="en-US" dirty="0">
                <a:solidFill>
                  <a:srgbClr val="00B0F0"/>
                </a:solidFill>
              </a:rPr>
              <a:t>Learning Targets/Success Criteria: </a:t>
            </a:r>
          </a:p>
          <a:p>
            <a:pPr lvl="1"/>
            <a:r>
              <a:rPr lang="en-US" dirty="0">
                <a:solidFill>
                  <a:srgbClr val="00B0F0"/>
                </a:solidFill>
              </a:rPr>
              <a:t>I can identify an extended metaphor</a:t>
            </a:r>
          </a:p>
          <a:p>
            <a:pPr lvl="1"/>
            <a:r>
              <a:rPr lang="en-US" dirty="0">
                <a:solidFill>
                  <a:srgbClr val="00B0F0"/>
                </a:solidFill>
              </a:rPr>
              <a:t>I can write using an extended metaphor </a:t>
            </a:r>
          </a:p>
          <a:p>
            <a:pPr lvl="1"/>
            <a:r>
              <a:rPr lang="en-US" dirty="0">
                <a:solidFill>
                  <a:srgbClr val="00B0F0"/>
                </a:solidFill>
              </a:rPr>
              <a:t>I can determine the meaning of an extended metaphor in a text</a:t>
            </a:r>
          </a:p>
        </p:txBody>
      </p:sp>
      <p:sp>
        <p:nvSpPr>
          <p:cNvPr id="6" name="Title 5">
            <a:extLst>
              <a:ext uri="{FF2B5EF4-FFF2-40B4-BE49-F238E27FC236}">
                <a16:creationId xmlns:a16="http://schemas.microsoft.com/office/drawing/2014/main" id="{939C6238-41AD-762C-0B84-86561565282F}"/>
              </a:ext>
            </a:extLst>
          </p:cNvPr>
          <p:cNvSpPr>
            <a:spLocks noGrp="1"/>
          </p:cNvSpPr>
          <p:nvPr>
            <p:ph type="title"/>
          </p:nvPr>
        </p:nvSpPr>
        <p:spPr/>
        <p:txBody>
          <a:bodyPr/>
          <a:lstStyle/>
          <a:p>
            <a:r>
              <a:rPr lang="en-US" dirty="0"/>
              <a:t>Clearly State Learning Targets / Eq’s</a:t>
            </a:r>
          </a:p>
        </p:txBody>
      </p:sp>
    </p:spTree>
    <p:extLst>
      <p:ext uri="{BB962C8B-B14F-4D97-AF65-F5344CB8AC3E}">
        <p14:creationId xmlns:p14="http://schemas.microsoft.com/office/powerpoint/2010/main" val="203091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278886-26B2-A8FA-2642-49502129877A}"/>
              </a:ext>
            </a:extLst>
          </p:cNvPr>
          <p:cNvSpPr>
            <a:spLocks noGrp="1"/>
          </p:cNvSpPr>
          <p:nvPr>
            <p:ph sz="quarter" idx="4"/>
          </p:nvPr>
        </p:nvSpPr>
        <p:spPr>
          <a:xfrm>
            <a:off x="603682" y="1853754"/>
            <a:ext cx="10768613" cy="3698968"/>
          </a:xfrm>
        </p:spPr>
        <p:txBody>
          <a:bodyPr>
            <a:noAutofit/>
          </a:bodyPr>
          <a:lstStyle/>
          <a:p>
            <a:pPr marL="0" indent="0">
              <a:buNone/>
            </a:pPr>
            <a:r>
              <a:rPr lang="en-US" dirty="0">
                <a:solidFill>
                  <a:schemeClr val="accent1">
                    <a:lumMod val="75000"/>
                  </a:schemeClr>
                </a:solidFill>
              </a:rPr>
              <a:t>Writing</a:t>
            </a:r>
            <a:r>
              <a:rPr lang="en-US" dirty="0">
                <a:solidFill>
                  <a:schemeClr val="accent1">
                    <a:lumMod val="60000"/>
                    <a:lumOff val="40000"/>
                  </a:schemeClr>
                </a:solidFill>
              </a:rPr>
              <a:t> – </a:t>
            </a:r>
            <a:r>
              <a:rPr lang="en-US" dirty="0">
                <a:solidFill>
                  <a:srgbClr val="0070C0"/>
                </a:solidFill>
              </a:rPr>
              <a:t>Students will write narratives using similes and metaphors</a:t>
            </a:r>
            <a:endParaRPr lang="en-US" dirty="0">
              <a:solidFill>
                <a:schemeClr val="accent1">
                  <a:lumMod val="60000"/>
                  <a:lumOff val="40000"/>
                </a:schemeClr>
              </a:solidFill>
            </a:endParaRPr>
          </a:p>
          <a:p>
            <a:pPr marL="0" indent="0">
              <a:buNone/>
            </a:pPr>
            <a:r>
              <a:rPr lang="en-US" dirty="0">
                <a:solidFill>
                  <a:schemeClr val="accent1">
                    <a:lumMod val="75000"/>
                  </a:schemeClr>
                </a:solidFill>
              </a:rPr>
              <a:t>Inquiry</a:t>
            </a:r>
            <a:r>
              <a:rPr lang="en-US" dirty="0">
                <a:solidFill>
                  <a:schemeClr val="accent1">
                    <a:lumMod val="60000"/>
                    <a:lumOff val="40000"/>
                  </a:schemeClr>
                </a:solidFill>
              </a:rPr>
              <a:t> – </a:t>
            </a:r>
            <a:r>
              <a:rPr lang="en-US" dirty="0">
                <a:solidFill>
                  <a:srgbClr val="0070C0"/>
                </a:solidFill>
              </a:rPr>
              <a:t>Students will think critically in order to determine another person’s POV when analyzing their simile/metaphor exit ticket</a:t>
            </a:r>
            <a:endParaRPr lang="en-US" dirty="0">
              <a:solidFill>
                <a:schemeClr val="accent1">
                  <a:lumMod val="60000"/>
                  <a:lumOff val="40000"/>
                </a:schemeClr>
              </a:solidFill>
            </a:endParaRPr>
          </a:p>
          <a:p>
            <a:pPr marL="0" indent="0">
              <a:buNone/>
            </a:pPr>
            <a:r>
              <a:rPr lang="en-US" dirty="0">
                <a:solidFill>
                  <a:schemeClr val="accent1">
                    <a:lumMod val="75000"/>
                  </a:schemeClr>
                </a:solidFill>
              </a:rPr>
              <a:t>Collaboration</a:t>
            </a:r>
            <a:r>
              <a:rPr lang="en-US" dirty="0">
                <a:solidFill>
                  <a:schemeClr val="accent1">
                    <a:lumMod val="60000"/>
                    <a:lumOff val="40000"/>
                  </a:schemeClr>
                </a:solidFill>
              </a:rPr>
              <a:t> – </a:t>
            </a:r>
            <a:r>
              <a:rPr lang="en-US" dirty="0">
                <a:solidFill>
                  <a:srgbClr val="0070C0"/>
                </a:solidFill>
              </a:rPr>
              <a:t>Students will work together to workshop one another’s narrative writing </a:t>
            </a:r>
            <a:endParaRPr lang="en-US" dirty="0">
              <a:solidFill>
                <a:schemeClr val="accent1">
                  <a:lumMod val="60000"/>
                  <a:lumOff val="40000"/>
                </a:schemeClr>
              </a:solidFill>
            </a:endParaRPr>
          </a:p>
          <a:p>
            <a:pPr marL="0" indent="0">
              <a:buNone/>
            </a:pPr>
            <a:r>
              <a:rPr lang="en-US" dirty="0">
                <a:solidFill>
                  <a:schemeClr val="accent1">
                    <a:lumMod val="75000"/>
                  </a:schemeClr>
                </a:solidFill>
              </a:rPr>
              <a:t>Organization</a:t>
            </a:r>
            <a:r>
              <a:rPr lang="en-US" dirty="0">
                <a:solidFill>
                  <a:schemeClr val="accent1">
                    <a:lumMod val="60000"/>
                    <a:lumOff val="40000"/>
                  </a:schemeClr>
                </a:solidFill>
              </a:rPr>
              <a:t> – </a:t>
            </a:r>
            <a:r>
              <a:rPr lang="en-US" dirty="0">
                <a:solidFill>
                  <a:srgbClr val="0070C0"/>
                </a:solidFill>
              </a:rPr>
              <a:t>Students will take notes on figurative language and use the workshopping process and checklist to peer-edit classmates’ writing</a:t>
            </a:r>
            <a:endParaRPr lang="en-US" dirty="0">
              <a:solidFill>
                <a:schemeClr val="accent1">
                  <a:lumMod val="60000"/>
                  <a:lumOff val="40000"/>
                </a:schemeClr>
              </a:solidFill>
            </a:endParaRPr>
          </a:p>
          <a:p>
            <a:pPr marL="0" indent="0">
              <a:buNone/>
            </a:pPr>
            <a:r>
              <a:rPr lang="en-US" dirty="0">
                <a:solidFill>
                  <a:schemeClr val="accent1">
                    <a:lumMod val="75000"/>
                  </a:schemeClr>
                </a:solidFill>
              </a:rPr>
              <a:t>Reading</a:t>
            </a:r>
            <a:r>
              <a:rPr lang="en-US" dirty="0">
                <a:solidFill>
                  <a:schemeClr val="accent1">
                    <a:lumMod val="60000"/>
                    <a:lumOff val="40000"/>
                  </a:schemeClr>
                </a:solidFill>
              </a:rPr>
              <a:t> – </a:t>
            </a:r>
            <a:r>
              <a:rPr lang="en-US" dirty="0">
                <a:solidFill>
                  <a:srgbClr val="0070C0"/>
                </a:solidFill>
              </a:rPr>
              <a:t>Students will read several textual examples, including Sonnet 18 by Shakespeare and “Hope is the Thing with Feathers” by Emily Dickenson.  </a:t>
            </a:r>
            <a:endParaRPr lang="en-US" dirty="0">
              <a:solidFill>
                <a:schemeClr val="accent1">
                  <a:lumMod val="60000"/>
                  <a:lumOff val="40000"/>
                </a:schemeClr>
              </a:solidFill>
            </a:endParaRPr>
          </a:p>
        </p:txBody>
      </p:sp>
      <p:sp>
        <p:nvSpPr>
          <p:cNvPr id="6" name="Title 5">
            <a:extLst>
              <a:ext uri="{FF2B5EF4-FFF2-40B4-BE49-F238E27FC236}">
                <a16:creationId xmlns:a16="http://schemas.microsoft.com/office/drawing/2014/main" id="{939C6238-41AD-762C-0B84-86561565282F}"/>
              </a:ext>
            </a:extLst>
          </p:cNvPr>
          <p:cNvSpPr>
            <a:spLocks noGrp="1"/>
          </p:cNvSpPr>
          <p:nvPr>
            <p:ph type="title"/>
          </p:nvPr>
        </p:nvSpPr>
        <p:spPr/>
        <p:txBody>
          <a:bodyPr/>
          <a:lstStyle/>
          <a:p>
            <a:r>
              <a:rPr lang="en-US" dirty="0"/>
              <a:t>WICOR Strategies</a:t>
            </a:r>
          </a:p>
        </p:txBody>
      </p:sp>
    </p:spTree>
    <p:extLst>
      <p:ext uri="{BB962C8B-B14F-4D97-AF65-F5344CB8AC3E}">
        <p14:creationId xmlns:p14="http://schemas.microsoft.com/office/powerpoint/2010/main" val="2045571922"/>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win32_fixed.potx" id="{F81442EF-054B-43F2-9D42-4AC72B9AFB37}" vid="{A487745B-CFD4-4F4A-9F31-FD463ACA8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 invention</Template>
  <TotalTime>5207</TotalTime>
  <Words>1097</Words>
  <Application>Microsoft Office PowerPoint</Application>
  <PresentationFormat>Widescreen</PresentationFormat>
  <Paragraphs>83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Gill Sans MT</vt:lpstr>
      <vt:lpstr>Gallery</vt:lpstr>
      <vt:lpstr>Lesson Plans</vt:lpstr>
      <vt:lpstr>Today’s Goal</vt:lpstr>
      <vt:lpstr>Purpose (part 1)</vt:lpstr>
      <vt:lpstr>Calendar usage example</vt:lpstr>
      <vt:lpstr>Purpose (Part II)</vt:lpstr>
      <vt:lpstr>Taking it to the next level</vt:lpstr>
      <vt:lpstr>Purpose (Part III)</vt:lpstr>
      <vt:lpstr>Clearly State Learning Targets / Eq’s</vt:lpstr>
      <vt:lpstr>WICOR Strategies</vt:lpstr>
      <vt:lpstr>Things to consider Moving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Teachers </dc:title>
  <dc:creator>Werth, Kyle</dc:creator>
  <cp:lastModifiedBy>Werth, Kyle</cp:lastModifiedBy>
  <cp:revision>1</cp:revision>
  <dcterms:created xsi:type="dcterms:W3CDTF">2023-08-17T14:09:54Z</dcterms:created>
  <dcterms:modified xsi:type="dcterms:W3CDTF">2023-08-31T01:10:07Z</dcterms:modified>
</cp:coreProperties>
</file>