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4"/>
  </p:sldMasterIdLst>
  <p:notesMasterIdLst>
    <p:notesMasterId r:id="rId17"/>
  </p:notesMasterIdLst>
  <p:sldIdLst>
    <p:sldId id="1864" r:id="rId5"/>
    <p:sldId id="1865" r:id="rId6"/>
    <p:sldId id="1863" r:id="rId7"/>
    <p:sldId id="1846" r:id="rId8"/>
    <p:sldId id="1845" r:id="rId9"/>
    <p:sldId id="1849" r:id="rId10"/>
    <p:sldId id="1852" r:id="rId11"/>
    <p:sldId id="1851" r:id="rId12"/>
    <p:sldId id="1859" r:id="rId13"/>
    <p:sldId id="1866" r:id="rId14"/>
    <p:sldId id="1867" r:id="rId15"/>
    <p:sldId id="1868" r:id="rId1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80" userDrawn="1">
          <p15:clr>
            <a:srgbClr val="A4A3A4"/>
          </p15:clr>
        </p15:guide>
        <p15:guide id="3" pos="7200" userDrawn="1">
          <p15:clr>
            <a:srgbClr val="A4A3A4"/>
          </p15:clr>
        </p15:guide>
        <p15:guide id="4" pos="4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9000"/>
    <a:srgbClr val="FE4387"/>
    <a:srgbClr val="FF2625"/>
    <a:srgbClr val="007788"/>
    <a:srgbClr val="297C2A"/>
    <a:srgbClr val="01C2D1"/>
    <a:srgbClr val="D6D734"/>
    <a:srgbClr val="005C68"/>
    <a:srgbClr val="3B2E58"/>
    <a:srgbClr val="6B29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C84A67-7886-4C2C-ABB4-C5B69E175017}" v="2" dt="2023-09-29T14:39:41.5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3"/>
  </p:normalViewPr>
  <p:slideViewPr>
    <p:cSldViewPr snapToGrid="0">
      <p:cViewPr>
        <p:scale>
          <a:sx n="86" d="100"/>
          <a:sy n="86" d="100"/>
        </p:scale>
        <p:origin x="562" y="58"/>
      </p:cViewPr>
      <p:guideLst>
        <p:guide orient="horz" pos="2160"/>
        <p:guide pos="480"/>
        <p:guide pos="7200"/>
        <p:guide pos="4368"/>
      </p:guideLst>
    </p:cSldViewPr>
  </p:slideViewPr>
  <p:notesTextViewPr>
    <p:cViewPr>
      <p:scale>
        <a:sx n="1" d="1"/>
        <a:sy n="1" d="1"/>
      </p:scale>
      <p:origin x="0" y="0"/>
    </p:cViewPr>
  </p:notesTextViewPr>
  <p:sorterViewPr>
    <p:cViewPr>
      <p:scale>
        <a:sx n="140" d="100"/>
        <a:sy n="140" d="100"/>
      </p:scale>
      <p:origin x="0" y="-17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rth, Kyle" userId="caf61abf-47b0-485e-a934-678d7d0cadb9" providerId="ADAL" clId="{06C84A67-7886-4C2C-ABB4-C5B69E175017}"/>
    <pc:docChg chg="undo custSel addSld delSld modSld">
      <pc:chgData name="Werth, Kyle" userId="caf61abf-47b0-485e-a934-678d7d0cadb9" providerId="ADAL" clId="{06C84A67-7886-4C2C-ABB4-C5B69E175017}" dt="2023-09-29T17:53:56.574" v="2093" actId="20577"/>
      <pc:docMkLst>
        <pc:docMk/>
      </pc:docMkLst>
      <pc:sldChg chg="modSp mod">
        <pc:chgData name="Werth, Kyle" userId="caf61abf-47b0-485e-a934-678d7d0cadb9" providerId="ADAL" clId="{06C84A67-7886-4C2C-ABB4-C5B69E175017}" dt="2023-09-29T17:53:26.318" v="1982" actId="20577"/>
        <pc:sldMkLst>
          <pc:docMk/>
          <pc:sldMk cId="803542810" sldId="1845"/>
        </pc:sldMkLst>
        <pc:spChg chg="mod">
          <ac:chgData name="Werth, Kyle" userId="caf61abf-47b0-485e-a934-678d7d0cadb9" providerId="ADAL" clId="{06C84A67-7886-4C2C-ABB4-C5B69E175017}" dt="2023-09-29T17:53:26.318" v="1982" actId="20577"/>
          <ac:spMkLst>
            <pc:docMk/>
            <pc:sldMk cId="803542810" sldId="1845"/>
            <ac:spMk id="6" creationId="{7DCBA01B-ECA4-4938-872A-B38BEB13AC06}"/>
          </ac:spMkLst>
        </pc:spChg>
      </pc:sldChg>
      <pc:sldChg chg="del">
        <pc:chgData name="Werth, Kyle" userId="caf61abf-47b0-485e-a934-678d7d0cadb9" providerId="ADAL" clId="{06C84A67-7886-4C2C-ABB4-C5B69E175017}" dt="2023-09-20T13:08:50.972" v="1" actId="47"/>
        <pc:sldMkLst>
          <pc:docMk/>
          <pc:sldMk cId="2957678139" sldId="1848"/>
        </pc:sldMkLst>
      </pc:sldChg>
      <pc:sldChg chg="modSp mod">
        <pc:chgData name="Werth, Kyle" userId="caf61abf-47b0-485e-a934-678d7d0cadb9" providerId="ADAL" clId="{06C84A67-7886-4C2C-ABB4-C5B69E175017}" dt="2023-09-29T17:53:56.574" v="2093" actId="20577"/>
        <pc:sldMkLst>
          <pc:docMk/>
          <pc:sldMk cId="394783395" sldId="1849"/>
        </pc:sldMkLst>
        <pc:spChg chg="mod">
          <ac:chgData name="Werth, Kyle" userId="caf61abf-47b0-485e-a934-678d7d0cadb9" providerId="ADAL" clId="{06C84A67-7886-4C2C-ABB4-C5B69E175017}" dt="2023-09-29T17:53:56.574" v="2093" actId="20577"/>
          <ac:spMkLst>
            <pc:docMk/>
            <pc:sldMk cId="394783395" sldId="1849"/>
            <ac:spMk id="3" creationId="{EF99585A-5E1F-40FA-8E64-BB4F04611657}"/>
          </ac:spMkLst>
        </pc:spChg>
      </pc:sldChg>
      <pc:sldChg chg="del">
        <pc:chgData name="Werth, Kyle" userId="caf61abf-47b0-485e-a934-678d7d0cadb9" providerId="ADAL" clId="{06C84A67-7886-4C2C-ABB4-C5B69E175017}" dt="2023-09-20T13:08:50.637" v="0" actId="47"/>
        <pc:sldMkLst>
          <pc:docMk/>
          <pc:sldMk cId="3992488130" sldId="1860"/>
        </pc:sldMkLst>
      </pc:sldChg>
      <pc:sldChg chg="modSp new mod">
        <pc:chgData name="Werth, Kyle" userId="caf61abf-47b0-485e-a934-678d7d0cadb9" providerId="ADAL" clId="{06C84A67-7886-4C2C-ABB4-C5B69E175017}" dt="2023-09-21T11:28:00.746" v="637" actId="20577"/>
        <pc:sldMkLst>
          <pc:docMk/>
          <pc:sldMk cId="3636911507" sldId="1865"/>
        </pc:sldMkLst>
        <pc:spChg chg="mod">
          <ac:chgData name="Werth, Kyle" userId="caf61abf-47b0-485e-a934-678d7d0cadb9" providerId="ADAL" clId="{06C84A67-7886-4C2C-ABB4-C5B69E175017}" dt="2023-09-20T13:31:43.731" v="496" actId="20577"/>
          <ac:spMkLst>
            <pc:docMk/>
            <pc:sldMk cId="3636911507" sldId="1865"/>
            <ac:spMk id="2" creationId="{B6C4EB72-A2BB-D1A9-78DC-F57309F21D81}"/>
          </ac:spMkLst>
        </pc:spChg>
        <pc:spChg chg="mod">
          <ac:chgData name="Werth, Kyle" userId="caf61abf-47b0-485e-a934-678d7d0cadb9" providerId="ADAL" clId="{06C84A67-7886-4C2C-ABB4-C5B69E175017}" dt="2023-09-21T11:28:00.746" v="637" actId="20577"/>
          <ac:spMkLst>
            <pc:docMk/>
            <pc:sldMk cId="3636911507" sldId="1865"/>
            <ac:spMk id="3" creationId="{8CF751A6-4A75-C3BB-5169-47B3BF577EEA}"/>
          </ac:spMkLst>
        </pc:spChg>
      </pc:sldChg>
      <pc:sldChg chg="addSp delSp modSp new mod">
        <pc:chgData name="Werth, Kyle" userId="caf61abf-47b0-485e-a934-678d7d0cadb9" providerId="ADAL" clId="{06C84A67-7886-4C2C-ABB4-C5B69E175017}" dt="2023-09-29T15:30:55.892" v="1666"/>
        <pc:sldMkLst>
          <pc:docMk/>
          <pc:sldMk cId="600994996" sldId="1866"/>
        </pc:sldMkLst>
        <pc:spChg chg="mod">
          <ac:chgData name="Werth, Kyle" userId="caf61abf-47b0-485e-a934-678d7d0cadb9" providerId="ADAL" clId="{06C84A67-7886-4C2C-ABB4-C5B69E175017}" dt="2023-09-29T15:30:55.892" v="1666"/>
          <ac:spMkLst>
            <pc:docMk/>
            <pc:sldMk cId="600994996" sldId="1866"/>
            <ac:spMk id="2" creationId="{A39E9E4C-9F2F-7F54-6A7C-7F4F7112D49F}"/>
          </ac:spMkLst>
        </pc:spChg>
        <pc:spChg chg="del">
          <ac:chgData name="Werth, Kyle" userId="caf61abf-47b0-485e-a934-678d7d0cadb9" providerId="ADAL" clId="{06C84A67-7886-4C2C-ABB4-C5B69E175017}" dt="2023-09-29T14:31:54.852" v="721" actId="478"/>
          <ac:spMkLst>
            <pc:docMk/>
            <pc:sldMk cId="600994996" sldId="1866"/>
            <ac:spMk id="3" creationId="{4150C694-FE1C-7119-3ECE-38D3CB78064D}"/>
          </ac:spMkLst>
        </pc:spChg>
        <pc:spChg chg="mod">
          <ac:chgData name="Werth, Kyle" userId="caf61abf-47b0-485e-a934-678d7d0cadb9" providerId="ADAL" clId="{06C84A67-7886-4C2C-ABB4-C5B69E175017}" dt="2023-09-29T14:28:55.726" v="673" actId="207"/>
          <ac:spMkLst>
            <pc:docMk/>
            <pc:sldMk cId="600994996" sldId="1866"/>
            <ac:spMk id="4" creationId="{A4D38E93-D6C1-7AEC-1E14-98A59A9B042A}"/>
          </ac:spMkLst>
        </pc:spChg>
        <pc:spChg chg="add mod">
          <ac:chgData name="Werth, Kyle" userId="caf61abf-47b0-485e-a934-678d7d0cadb9" providerId="ADAL" clId="{06C84A67-7886-4C2C-ABB4-C5B69E175017}" dt="2023-09-29T14:39:19.199" v="845" actId="20577"/>
          <ac:spMkLst>
            <pc:docMk/>
            <pc:sldMk cId="600994996" sldId="1866"/>
            <ac:spMk id="5" creationId="{1625D35F-9CFF-B3B3-EB6F-3C7993C889DD}"/>
          </ac:spMkLst>
        </pc:spChg>
      </pc:sldChg>
      <pc:sldChg chg="modSp add mod">
        <pc:chgData name="Werth, Kyle" userId="caf61abf-47b0-485e-a934-678d7d0cadb9" providerId="ADAL" clId="{06C84A67-7886-4C2C-ABB4-C5B69E175017}" dt="2023-09-29T14:42:45.318" v="938" actId="20577"/>
        <pc:sldMkLst>
          <pc:docMk/>
          <pc:sldMk cId="2715707104" sldId="1867"/>
        </pc:sldMkLst>
        <pc:spChg chg="mod">
          <ac:chgData name="Werth, Kyle" userId="caf61abf-47b0-485e-a934-678d7d0cadb9" providerId="ADAL" clId="{06C84A67-7886-4C2C-ABB4-C5B69E175017}" dt="2023-09-29T14:41:37.991" v="934" actId="27636"/>
          <ac:spMkLst>
            <pc:docMk/>
            <pc:sldMk cId="2715707104" sldId="1867"/>
            <ac:spMk id="2" creationId="{A39E9E4C-9F2F-7F54-6A7C-7F4F7112D49F}"/>
          </ac:spMkLst>
        </pc:spChg>
        <pc:spChg chg="mod">
          <ac:chgData name="Werth, Kyle" userId="caf61abf-47b0-485e-a934-678d7d0cadb9" providerId="ADAL" clId="{06C84A67-7886-4C2C-ABB4-C5B69E175017}" dt="2023-09-29T14:42:45.318" v="938" actId="20577"/>
          <ac:spMkLst>
            <pc:docMk/>
            <pc:sldMk cId="2715707104" sldId="1867"/>
            <ac:spMk id="5" creationId="{1625D35F-9CFF-B3B3-EB6F-3C7993C889DD}"/>
          </ac:spMkLst>
        </pc:spChg>
      </pc:sldChg>
      <pc:sldChg chg="modSp new mod">
        <pc:chgData name="Werth, Kyle" userId="caf61abf-47b0-485e-a934-678d7d0cadb9" providerId="ADAL" clId="{06C84A67-7886-4C2C-ABB4-C5B69E175017}" dt="2023-09-29T14:50:59.998" v="1663" actId="27636"/>
        <pc:sldMkLst>
          <pc:docMk/>
          <pc:sldMk cId="2236284929" sldId="1868"/>
        </pc:sldMkLst>
        <pc:spChg chg="mod">
          <ac:chgData name="Werth, Kyle" userId="caf61abf-47b0-485e-a934-678d7d0cadb9" providerId="ADAL" clId="{06C84A67-7886-4C2C-ABB4-C5B69E175017}" dt="2023-09-29T14:50:59.998" v="1663" actId="27636"/>
          <ac:spMkLst>
            <pc:docMk/>
            <pc:sldMk cId="2236284929" sldId="1868"/>
            <ac:spMk id="2" creationId="{BFE50A37-4605-C410-6C83-D09EF81B4646}"/>
          </ac:spMkLst>
        </pc:spChg>
        <pc:spChg chg="mod">
          <ac:chgData name="Werth, Kyle" userId="caf61abf-47b0-485e-a934-678d7d0cadb9" providerId="ADAL" clId="{06C84A67-7886-4C2C-ABB4-C5B69E175017}" dt="2023-09-29T14:46:24.826" v="949" actId="20577"/>
          <ac:spMkLst>
            <pc:docMk/>
            <pc:sldMk cId="2236284929" sldId="1868"/>
            <ac:spMk id="3" creationId="{CA575AA1-EE30-CAAF-0EDC-3F20C2104DB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9F622F8-1824-4338-8C3C-5529D3BDEF4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dirty="0"/>
          </a:p>
        </p:txBody>
      </p:sp>
      <p:sp>
        <p:nvSpPr>
          <p:cNvPr id="30723" name="Rectangle 3">
            <a:extLst>
              <a:ext uri="{FF2B5EF4-FFF2-40B4-BE49-F238E27FC236}">
                <a16:creationId xmlns:a16="http://schemas.microsoft.com/office/drawing/2014/main" id="{618DDD53-BB38-4118-BC75-9CE27D49C550}"/>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dirty="0"/>
          </a:p>
        </p:txBody>
      </p:sp>
      <p:sp>
        <p:nvSpPr>
          <p:cNvPr id="14340" name="Rectangle 4">
            <a:extLst>
              <a:ext uri="{FF2B5EF4-FFF2-40B4-BE49-F238E27FC236}">
                <a16:creationId xmlns:a16="http://schemas.microsoft.com/office/drawing/2014/main" id="{6C03B6F7-B1AE-4118-ABA2-FFEC9B8F0E9C}"/>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a:extLst>
              <a:ext uri="{FF2B5EF4-FFF2-40B4-BE49-F238E27FC236}">
                <a16:creationId xmlns:a16="http://schemas.microsoft.com/office/drawing/2014/main" id="{646F5356-BDE8-43C1-9587-85323D02B191}"/>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a:extLst>
              <a:ext uri="{FF2B5EF4-FFF2-40B4-BE49-F238E27FC236}">
                <a16:creationId xmlns:a16="http://schemas.microsoft.com/office/drawing/2014/main" id="{89912C35-11A9-4DA7-8476-F1823F658CAA}"/>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dirty="0"/>
          </a:p>
        </p:txBody>
      </p:sp>
      <p:sp>
        <p:nvSpPr>
          <p:cNvPr id="30727" name="Rectangle 7">
            <a:extLst>
              <a:ext uri="{FF2B5EF4-FFF2-40B4-BE49-F238E27FC236}">
                <a16:creationId xmlns:a16="http://schemas.microsoft.com/office/drawing/2014/main" id="{7180ED79-CEC3-4FB9-B511-8597B20A0C1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DEB7EE2-04A2-4FB2-9625-C9C73AC4D32F}"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FA4671F7-4D2C-4B1E-AED7-24676BE8B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7842D7-C728-4EBD-982B-B8BE79E4DBBE}" type="slidenum">
              <a:rPr lang="en-US" altLang="en-US"/>
              <a:pPr eaLnBrk="1" hangingPunct="1"/>
              <a:t>1</a:t>
            </a:fld>
            <a:endParaRPr lang="en-US" altLang="en-US" dirty="0"/>
          </a:p>
        </p:txBody>
      </p:sp>
      <p:sp>
        <p:nvSpPr>
          <p:cNvPr id="15363" name="Rectangle 2">
            <a:extLst>
              <a:ext uri="{FF2B5EF4-FFF2-40B4-BE49-F238E27FC236}">
                <a16:creationId xmlns:a16="http://schemas.microsoft.com/office/drawing/2014/main" id="{D8E83BD0-7AE4-4323-9047-FC368929C520}"/>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FDECF5EC-C5EC-4723-8F4F-A75A20018F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950814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243A5AC0-459E-4425-91E3-48F0DAB26F16}"/>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56275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5</a:t>
            </a:fld>
            <a:endParaRPr lang="en-US" altLang="en-US" dirty="0"/>
          </a:p>
        </p:txBody>
      </p:sp>
    </p:spTree>
    <p:extLst>
      <p:ext uri="{BB962C8B-B14F-4D97-AF65-F5344CB8AC3E}">
        <p14:creationId xmlns:p14="http://schemas.microsoft.com/office/powerpoint/2010/main" val="1632278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DEB7EE2-04A2-4FB2-9625-C9C73AC4D32F}" type="slidenum">
              <a:rPr lang="en-US" altLang="en-US" smtClean="0"/>
              <a:pPr/>
              <a:t>9</a:t>
            </a:fld>
            <a:endParaRPr lang="en-US" altLang="en-US" dirty="0"/>
          </a:p>
        </p:txBody>
      </p:sp>
    </p:spTree>
    <p:extLst>
      <p:ext uri="{BB962C8B-B14F-4D97-AF65-F5344CB8AC3E}">
        <p14:creationId xmlns:p14="http://schemas.microsoft.com/office/powerpoint/2010/main" val="40952882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69BE3FD0-1382-4F0E-A01F-F6C205E7DCDC}"/>
              </a:ext>
            </a:extLst>
          </p:cNvPr>
          <p:cNvSpPr>
            <a:spLocks noGrp="1"/>
          </p:cNvSpPr>
          <p:nvPr>
            <p:ph type="body" sz="quarter" idx="10"/>
          </p:nvPr>
        </p:nvSpPr>
        <p:spPr>
          <a:xfrm>
            <a:off x="4612641" y="3554917"/>
            <a:ext cx="6438912" cy="763083"/>
          </a:xfrm>
        </p:spPr>
        <p:txBody>
          <a:bodyPr>
            <a:noAutofit/>
          </a:bodyPr>
          <a:lstStyle>
            <a:lvl1pPr marL="0" indent="0">
              <a:buNone/>
              <a:defRPr sz="4000">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7" name="Rectangle 2">
            <a:extLst>
              <a:ext uri="{FF2B5EF4-FFF2-40B4-BE49-F238E27FC236}">
                <a16:creationId xmlns:a16="http://schemas.microsoft.com/office/drawing/2014/main" id="{2E0BC0C9-E1C8-43B4-B02D-558783360CD4}"/>
              </a:ext>
            </a:extLst>
          </p:cNvPr>
          <p:cNvSpPr>
            <a:spLocks noGrp="1" noChangeArrowheads="1"/>
          </p:cNvSpPr>
          <p:nvPr>
            <p:ph type="ctrTitle" idx="4294967295"/>
          </p:nvPr>
        </p:nvSpPr>
        <p:spPr>
          <a:xfrm>
            <a:off x="4612640" y="2311400"/>
            <a:ext cx="5156200" cy="1117600"/>
          </a:xfrm>
        </p:spPr>
        <p:txBody>
          <a:bodyPr anchor="ctr">
            <a:normAutofit fontScale="90000"/>
          </a:bodyPr>
          <a:lstStyle>
            <a:lvl1pPr>
              <a:defRPr>
                <a:latin typeface="+mj-lt"/>
              </a:defRPr>
            </a:lvl1pPr>
          </a:lstStyle>
          <a:p>
            <a:pPr algn="l" eaLnBrk="1" hangingPunct="1"/>
            <a:r>
              <a:rPr lang="en-US" altLang="en-US" sz="6600" b="1">
                <a:latin typeface="+mn-lt"/>
              </a:rPr>
              <a:t>Click to edit Master title style</a:t>
            </a:r>
            <a:endParaRPr lang="en-US" altLang="en-US" sz="6600" b="1" dirty="0">
              <a:latin typeface="+mn-lt"/>
            </a:endParaRPr>
          </a:p>
        </p:txBody>
      </p:sp>
      <p:pic>
        <p:nvPicPr>
          <p:cNvPr id="3" name="Picture 2">
            <a:extLst>
              <a:ext uri="{FF2B5EF4-FFF2-40B4-BE49-F238E27FC236}">
                <a16:creationId xmlns:a16="http://schemas.microsoft.com/office/drawing/2014/main" id="{D685578F-CE23-4B1E-8B29-2B29EC47FA2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0"/>
            <a:ext cx="3527592" cy="6858000"/>
          </a:xfrm>
          <a:prstGeom prst="rect">
            <a:avLst/>
          </a:prstGeom>
        </p:spPr>
      </p:pic>
    </p:spTree>
    <p:extLst>
      <p:ext uri="{BB962C8B-B14F-4D97-AF65-F5344CB8AC3E}">
        <p14:creationId xmlns:p14="http://schemas.microsoft.com/office/powerpoint/2010/main" val="1440679267"/>
      </p:ext>
    </p:extLst>
  </p:cSld>
  <p:clrMapOvr>
    <a:masterClrMapping/>
  </p:clrMapOvr>
  <p:extLst>
    <p:ext uri="{DCECCB84-F9BA-43D5-87BE-67443E8EF086}">
      <p15:sldGuideLst xmlns:p15="http://schemas.microsoft.com/office/powerpoint/2012/main">
        <p15:guide id="1" pos="280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Pr>
        <a:solidFill>
          <a:schemeClr val="accent3"/>
        </a:solidFill>
        <a:effectLst/>
      </p:bgPr>
    </p:bg>
    <p:spTree>
      <p:nvGrpSpPr>
        <p:cNvPr id="1" name=""/>
        <p:cNvGrpSpPr/>
        <p:nvPr/>
      </p:nvGrpSpPr>
      <p:grpSpPr>
        <a:xfrm>
          <a:off x="0" y="0"/>
          <a:ext cx="0" cy="0"/>
          <a:chOff x="0" y="0"/>
          <a:chExt cx="0" cy="0"/>
        </a:xfrm>
      </p:grpSpPr>
      <p:sp>
        <p:nvSpPr>
          <p:cNvPr id="19" name="Text Placeholder 4">
            <a:extLst>
              <a:ext uri="{FF2B5EF4-FFF2-40B4-BE49-F238E27FC236}">
                <a16:creationId xmlns:a16="http://schemas.microsoft.com/office/drawing/2014/main" id="{3E65ED86-A26C-479A-8393-0BFDCBCD43F2}"/>
              </a:ext>
            </a:extLst>
          </p:cNvPr>
          <p:cNvSpPr>
            <a:spLocks noGrp="1"/>
          </p:cNvSpPr>
          <p:nvPr>
            <p:ph type="body" sz="quarter" idx="13" hasCustomPrompt="1"/>
          </p:nvPr>
        </p:nvSpPr>
        <p:spPr>
          <a:xfrm>
            <a:off x="762000" y="1783952"/>
            <a:ext cx="10668000" cy="1111648"/>
          </a:xfrm>
          <a:prstGeom prst="rect">
            <a:avLst/>
          </a:prstGeom>
          <a:noFill/>
        </p:spPr>
        <p:txBody>
          <a:bodyPr wrap="square" lIns="91440" tIns="0" rIns="91440" bIns="0">
            <a:noAutofit/>
          </a:bodyPr>
          <a:lstStyle>
            <a:lvl1pPr marL="0" indent="0" algn="l">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dirty="0"/>
              <a:t>Insert content here</a:t>
            </a:r>
          </a:p>
        </p:txBody>
      </p:sp>
      <p:sp>
        <p:nvSpPr>
          <p:cNvPr id="2" name="Title 1">
            <a:extLst>
              <a:ext uri="{FF2B5EF4-FFF2-40B4-BE49-F238E27FC236}">
                <a16:creationId xmlns:a16="http://schemas.microsoft.com/office/drawing/2014/main" id="{AF513624-9AD4-4B61-B3D1-7B21213507C0}"/>
              </a:ext>
            </a:extLst>
          </p:cNvPr>
          <p:cNvSpPr>
            <a:spLocks noGrp="1"/>
          </p:cNvSpPr>
          <p:nvPr>
            <p:ph type="title"/>
          </p:nvPr>
        </p:nvSpPr>
        <p:spPr>
          <a:xfrm>
            <a:off x="762000" y="715964"/>
            <a:ext cx="10591800" cy="646332"/>
          </a:xfrm>
        </p:spPr>
        <p:txBody>
          <a:bodyPr>
            <a:noAutofit/>
          </a:bodyPr>
          <a:lstStyle>
            <a:lvl1pPr>
              <a:spcBef>
                <a:spcPts val="1000"/>
              </a:spcBef>
              <a:defRPr sz="4000" b="1"/>
            </a:lvl1pPr>
          </a:lstStyle>
          <a:p>
            <a:r>
              <a:rPr lang="en-US"/>
              <a:t>Click to edit Master title style</a:t>
            </a:r>
            <a:endParaRPr lang="en-US" dirty="0"/>
          </a:p>
        </p:txBody>
      </p:sp>
    </p:spTree>
    <p:extLst>
      <p:ext uri="{BB962C8B-B14F-4D97-AF65-F5344CB8AC3E}">
        <p14:creationId xmlns:p14="http://schemas.microsoft.com/office/powerpoint/2010/main" val="1422917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A1B9BC-7BE7-4893-90FD-CC95830FD8F2}" type="datetimeFigureOut">
              <a:rPr lang="en-US" smtClean="0"/>
              <a:t>9/29/2023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715270E-046A-4C23-BC98-E307A7DD6BE8}" type="slidenum">
              <a:rPr lang="en-US" smtClean="0"/>
              <a:t>‹#›</a:t>
            </a:fld>
            <a:endParaRPr lang="en-US" dirty="0"/>
          </a:p>
        </p:txBody>
      </p:sp>
    </p:spTree>
    <p:extLst>
      <p:ext uri="{BB962C8B-B14F-4D97-AF65-F5344CB8AC3E}">
        <p14:creationId xmlns:p14="http://schemas.microsoft.com/office/powerpoint/2010/main" val="4137841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e Photo Content">
    <p:bg>
      <p:bgPr>
        <a:solidFill>
          <a:schemeClr val="accent2"/>
        </a:solidFill>
        <a:effectLst/>
      </p:bgPr>
    </p:bg>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8498B63D-F60C-4A9D-8D3E-0C7CD748FEDE}"/>
              </a:ext>
            </a:extLst>
          </p:cNvPr>
          <p:cNvSpPr>
            <a:spLocks noGrp="1"/>
          </p:cNvSpPr>
          <p:nvPr>
            <p:ph type="body" sz="quarter" idx="11"/>
          </p:nvPr>
        </p:nvSpPr>
        <p:spPr>
          <a:xfrm>
            <a:off x="762000" y="1905000"/>
            <a:ext cx="5334000" cy="3276600"/>
          </a:xfrm>
        </p:spPr>
        <p:txBody>
          <a:bodyPr/>
          <a:lstStyle>
            <a:lvl1pPr marL="0" indent="0">
              <a:buNone/>
              <a:defRPr sz="2000" b="1"/>
            </a:lvl1pPr>
            <a:lvl2pPr marL="228600" indent="-228600">
              <a:spcBef>
                <a:spcPts val="1000"/>
              </a:spcBef>
              <a:tabLst/>
              <a:defRPr sz="1800"/>
            </a:lvl2pPr>
          </a:lstStyle>
          <a:p>
            <a:pPr lvl="0"/>
            <a:r>
              <a:rPr lang="en-US"/>
              <a:t>Click to edit Master text styles</a:t>
            </a:r>
          </a:p>
          <a:p>
            <a:pPr lvl="1"/>
            <a:r>
              <a:rPr lang="en-US"/>
              <a:t>Second level</a:t>
            </a:r>
          </a:p>
        </p:txBody>
      </p:sp>
      <p:sp>
        <p:nvSpPr>
          <p:cNvPr id="14" name="Picture Placeholder 13">
            <a:extLst>
              <a:ext uri="{FF2B5EF4-FFF2-40B4-BE49-F238E27FC236}">
                <a16:creationId xmlns:a16="http://schemas.microsoft.com/office/drawing/2014/main" id="{9B1932CF-F265-4AEE-8704-F42C01AFB479}"/>
              </a:ext>
            </a:extLst>
          </p:cNvPr>
          <p:cNvSpPr>
            <a:spLocks noGrp="1"/>
          </p:cNvSpPr>
          <p:nvPr>
            <p:ph type="pic" sz="quarter" idx="10"/>
          </p:nvPr>
        </p:nvSpPr>
        <p:spPr>
          <a:xfrm>
            <a:off x="6858000" y="715963"/>
            <a:ext cx="4572000" cy="5113336"/>
          </a:xfrm>
        </p:spPr>
        <p:txBody>
          <a:bodyPr/>
          <a:lstStyle>
            <a:lvl1pPr>
              <a:buNone/>
              <a:defRPr/>
            </a:lvl1pPr>
          </a:lstStyle>
          <a:p>
            <a:r>
              <a:rPr lang="en-US"/>
              <a:t>Click icon to add picture</a:t>
            </a:r>
            <a:endParaRPr lang="en-US" dirty="0"/>
          </a:p>
        </p:txBody>
      </p:sp>
      <p:pic>
        <p:nvPicPr>
          <p:cNvPr id="2" name="Picture 1">
            <a:extLst>
              <a:ext uri="{FF2B5EF4-FFF2-40B4-BE49-F238E27FC236}">
                <a16:creationId xmlns:a16="http://schemas.microsoft.com/office/drawing/2014/main" id="{1C19AE8D-05DC-434E-8BAB-DB7EE746238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rot="5400000">
            <a:off x="5753100" y="419100"/>
            <a:ext cx="685800" cy="12192000"/>
          </a:xfrm>
          <a:prstGeom prst="rect">
            <a:avLst/>
          </a:prstGeom>
        </p:spPr>
      </p:pic>
      <p:sp>
        <p:nvSpPr>
          <p:cNvPr id="3" name="Title 2">
            <a:extLst>
              <a:ext uri="{FF2B5EF4-FFF2-40B4-BE49-F238E27FC236}">
                <a16:creationId xmlns:a16="http://schemas.microsoft.com/office/drawing/2014/main" id="{33CCC0B9-F174-4BEA-B4A2-17F39F974373}"/>
              </a:ext>
            </a:extLst>
          </p:cNvPr>
          <p:cNvSpPr>
            <a:spLocks noGrp="1"/>
          </p:cNvSpPr>
          <p:nvPr>
            <p:ph type="title"/>
          </p:nvPr>
        </p:nvSpPr>
        <p:spPr>
          <a:xfrm>
            <a:off x="762000" y="715962"/>
            <a:ext cx="5334000" cy="1189038"/>
          </a:xfrm>
        </p:spPr>
        <p:txBody>
          <a:bodyPr anchor="t">
            <a:noAutofit/>
          </a:bodyPr>
          <a:lstStyle>
            <a:lvl1pPr>
              <a:spcBef>
                <a:spcPts val="1000"/>
              </a:spcBef>
              <a:defRPr sz="4000" b="1"/>
            </a:lvl1pPr>
          </a:lstStyle>
          <a:p>
            <a:r>
              <a:rPr lang="en-US"/>
              <a:t>Click to edit Master title style</a:t>
            </a:r>
            <a:endParaRPr lang="en-US" dirty="0"/>
          </a:p>
        </p:txBody>
      </p:sp>
    </p:spTree>
    <p:extLst>
      <p:ext uri="{BB962C8B-B14F-4D97-AF65-F5344CB8AC3E}">
        <p14:creationId xmlns:p14="http://schemas.microsoft.com/office/powerpoint/2010/main" val="3104946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Photo Content">
    <p:bg>
      <p:bgPr>
        <a:solidFill>
          <a:schemeClr val="accent2"/>
        </a:solidFill>
        <a:effectLst/>
      </p:bgPr>
    </p:bg>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8498B63D-F60C-4A9D-8D3E-0C7CD748FEDE}"/>
              </a:ext>
            </a:extLst>
          </p:cNvPr>
          <p:cNvSpPr>
            <a:spLocks noGrp="1"/>
          </p:cNvSpPr>
          <p:nvPr>
            <p:ph type="body" sz="quarter" idx="11"/>
          </p:nvPr>
        </p:nvSpPr>
        <p:spPr>
          <a:xfrm>
            <a:off x="762000" y="1905000"/>
            <a:ext cx="5334000" cy="3276600"/>
          </a:xfrm>
        </p:spPr>
        <p:txBody>
          <a:bodyPr/>
          <a:lstStyle>
            <a:lvl1pPr marL="0" indent="0">
              <a:buNone/>
              <a:defRPr sz="2000" b="1"/>
            </a:lvl1pPr>
            <a:lvl2pPr marL="228600">
              <a:spcBef>
                <a:spcPts val="1000"/>
              </a:spcBef>
              <a:defRPr sz="1800"/>
            </a:lvl2pPr>
          </a:lstStyle>
          <a:p>
            <a:pPr lvl="0"/>
            <a:r>
              <a:rPr lang="en-US"/>
              <a:t>Click to edit Master text styles</a:t>
            </a:r>
          </a:p>
          <a:p>
            <a:pPr lvl="1"/>
            <a:r>
              <a:rPr lang="en-US"/>
              <a:t>Second level</a:t>
            </a:r>
          </a:p>
        </p:txBody>
      </p:sp>
      <p:sp>
        <p:nvSpPr>
          <p:cNvPr id="8" name="Picture Placeholder 13">
            <a:extLst>
              <a:ext uri="{FF2B5EF4-FFF2-40B4-BE49-F238E27FC236}">
                <a16:creationId xmlns:a16="http://schemas.microsoft.com/office/drawing/2014/main" id="{89E410BA-B0FE-4F0E-8BE5-D33CC016635B}"/>
              </a:ext>
            </a:extLst>
          </p:cNvPr>
          <p:cNvSpPr>
            <a:spLocks noGrp="1"/>
          </p:cNvSpPr>
          <p:nvPr>
            <p:ph type="pic" sz="quarter" idx="13"/>
          </p:nvPr>
        </p:nvSpPr>
        <p:spPr>
          <a:xfrm>
            <a:off x="6858000" y="3444081"/>
            <a:ext cx="4572000" cy="2362200"/>
          </a:xfrm>
        </p:spPr>
        <p:txBody>
          <a:bodyPr/>
          <a:lstStyle>
            <a:lvl1pPr>
              <a:buNone/>
              <a:defRPr/>
            </a:lvl1pPr>
          </a:lstStyle>
          <a:p>
            <a:r>
              <a:rPr lang="en-US"/>
              <a:t>Click icon to add picture</a:t>
            </a:r>
            <a:endParaRPr lang="en-US" dirty="0"/>
          </a:p>
        </p:txBody>
      </p:sp>
      <p:sp>
        <p:nvSpPr>
          <p:cNvPr id="9" name="Picture Placeholder 13">
            <a:extLst>
              <a:ext uri="{FF2B5EF4-FFF2-40B4-BE49-F238E27FC236}">
                <a16:creationId xmlns:a16="http://schemas.microsoft.com/office/drawing/2014/main" id="{827A95C0-AE8D-46E1-9EF9-64504CBEF99E}"/>
              </a:ext>
            </a:extLst>
          </p:cNvPr>
          <p:cNvSpPr>
            <a:spLocks noGrp="1"/>
          </p:cNvSpPr>
          <p:nvPr>
            <p:ph type="pic" sz="quarter" idx="14"/>
          </p:nvPr>
        </p:nvSpPr>
        <p:spPr>
          <a:xfrm>
            <a:off x="6858000" y="715963"/>
            <a:ext cx="4572000" cy="2362200"/>
          </a:xfrm>
        </p:spPr>
        <p:txBody>
          <a:bodyPr/>
          <a:lstStyle>
            <a:lvl1pPr>
              <a:buNone/>
              <a:defRPr/>
            </a:lvl1pPr>
          </a:lstStyle>
          <a:p>
            <a:r>
              <a:rPr lang="en-US"/>
              <a:t>Click icon to add picture</a:t>
            </a:r>
            <a:endParaRPr lang="en-US" dirty="0"/>
          </a:p>
        </p:txBody>
      </p:sp>
      <p:pic>
        <p:nvPicPr>
          <p:cNvPr id="2" name="Picture 1">
            <a:extLst>
              <a:ext uri="{FF2B5EF4-FFF2-40B4-BE49-F238E27FC236}">
                <a16:creationId xmlns:a16="http://schemas.microsoft.com/office/drawing/2014/main" id="{15BEAC93-2E5F-4D18-864F-810515C3602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rot="5400000">
            <a:off x="5753100" y="419100"/>
            <a:ext cx="685800" cy="12192000"/>
          </a:xfrm>
          <a:prstGeom prst="rect">
            <a:avLst/>
          </a:prstGeom>
        </p:spPr>
      </p:pic>
      <p:sp>
        <p:nvSpPr>
          <p:cNvPr id="10" name="Title 2">
            <a:extLst>
              <a:ext uri="{FF2B5EF4-FFF2-40B4-BE49-F238E27FC236}">
                <a16:creationId xmlns:a16="http://schemas.microsoft.com/office/drawing/2014/main" id="{3F45076F-4240-4B40-8CE4-637DD751A68B}"/>
              </a:ext>
            </a:extLst>
          </p:cNvPr>
          <p:cNvSpPr>
            <a:spLocks noGrp="1"/>
          </p:cNvSpPr>
          <p:nvPr>
            <p:ph type="title"/>
          </p:nvPr>
        </p:nvSpPr>
        <p:spPr>
          <a:xfrm>
            <a:off x="762000" y="715963"/>
            <a:ext cx="5334000" cy="1189038"/>
          </a:xfrm>
        </p:spPr>
        <p:txBody>
          <a:bodyPr anchor="t">
            <a:normAutofit/>
          </a:bodyPr>
          <a:lstStyle>
            <a:lvl1pPr>
              <a:spcBef>
                <a:spcPts val="1000"/>
              </a:spcBef>
              <a:defRPr sz="4000" b="1"/>
            </a:lvl1pPr>
          </a:lstStyle>
          <a:p>
            <a:r>
              <a:rPr lang="en-US"/>
              <a:t>Click to edit Master title style</a:t>
            </a:r>
            <a:endParaRPr lang="en-US" dirty="0"/>
          </a:p>
        </p:txBody>
      </p:sp>
    </p:spTree>
    <p:extLst>
      <p:ext uri="{BB962C8B-B14F-4D97-AF65-F5344CB8AC3E}">
        <p14:creationId xmlns:p14="http://schemas.microsoft.com/office/powerpoint/2010/main" val="1586680172"/>
      </p:ext>
    </p:extLst>
  </p:cSld>
  <p:clrMapOvr>
    <a:masterClrMapping/>
  </p:clrMapOvr>
  <p:extLst>
    <p:ext uri="{DCECCB84-F9BA-43D5-87BE-67443E8EF086}">
      <p15:sldGuideLst xmlns:p15="http://schemas.microsoft.com/office/powerpoint/2012/main">
        <p15:guide id="1" orient="horz" pos="3672"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ight Pattern Content">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0490D68-B82F-49A4-A08B-9A8AF3A6F17D}"/>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7721600" y="0"/>
            <a:ext cx="4470400" cy="6858000"/>
          </a:xfrm>
          <a:prstGeom prst="rect">
            <a:avLst/>
          </a:prstGeom>
        </p:spPr>
      </p:pic>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p:nvPr>
        </p:nvSpPr>
        <p:spPr>
          <a:xfrm>
            <a:off x="762000" y="1905000"/>
            <a:ext cx="6477000" cy="3276600"/>
          </a:xfrm>
        </p:spPr>
        <p:txBody>
          <a:bodyPr/>
          <a:lstStyle>
            <a:lvl1pPr marL="0" indent="0">
              <a:buNone/>
              <a:defRPr sz="2000" b="1">
                <a:solidFill>
                  <a:schemeClr val="bg2"/>
                </a:solidFill>
              </a:defRPr>
            </a:lvl1pPr>
            <a:lvl2pPr marL="228600">
              <a:spcBef>
                <a:spcPts val="1000"/>
              </a:spcBef>
              <a:defRPr sz="1800">
                <a:solidFill>
                  <a:schemeClr val="bg2"/>
                </a:solidFill>
              </a:defRPr>
            </a:lvl2pPr>
          </a:lstStyle>
          <a:p>
            <a:pPr lvl="0"/>
            <a:r>
              <a:rPr lang="en-US"/>
              <a:t>Click to edit Master text styles</a:t>
            </a:r>
          </a:p>
          <a:p>
            <a:pPr lvl="1"/>
            <a:r>
              <a:rPr lang="en-US"/>
              <a:t>Second level</a:t>
            </a:r>
          </a:p>
        </p:txBody>
      </p:sp>
      <p:pic>
        <p:nvPicPr>
          <p:cNvPr id="3" name="Picture 2">
            <a:extLst>
              <a:ext uri="{FF2B5EF4-FFF2-40B4-BE49-F238E27FC236}">
                <a16:creationId xmlns:a16="http://schemas.microsoft.com/office/drawing/2014/main" id="{C807187F-739A-422C-9E4F-F94E6DE092E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7721600" y="0"/>
            <a:ext cx="4470400" cy="6858000"/>
          </a:xfrm>
          <a:prstGeom prst="rect">
            <a:avLst/>
          </a:prstGeom>
        </p:spPr>
      </p:pic>
      <p:sp>
        <p:nvSpPr>
          <p:cNvPr id="2" name="Title 1">
            <a:extLst>
              <a:ext uri="{FF2B5EF4-FFF2-40B4-BE49-F238E27FC236}">
                <a16:creationId xmlns:a16="http://schemas.microsoft.com/office/drawing/2014/main" id="{6EF87E8F-5716-4A71-B64F-EC5A742B45D2}"/>
              </a:ext>
            </a:extLst>
          </p:cNvPr>
          <p:cNvSpPr>
            <a:spLocks noGrp="1"/>
          </p:cNvSpPr>
          <p:nvPr>
            <p:ph type="title"/>
          </p:nvPr>
        </p:nvSpPr>
        <p:spPr>
          <a:xfrm>
            <a:off x="762000" y="715961"/>
            <a:ext cx="6477000" cy="1189038"/>
          </a:xfrm>
        </p:spPr>
        <p:txBody>
          <a:bodyPr anchor="t">
            <a:noAutofit/>
          </a:bodyPr>
          <a:lstStyle>
            <a:lvl1pPr>
              <a:spcBef>
                <a:spcPts val="1000"/>
              </a:spcBef>
              <a:defRPr sz="4000" b="1">
                <a:solidFill>
                  <a:schemeClr val="accent2"/>
                </a:solidFill>
              </a:defRPr>
            </a:lvl1pPr>
          </a:lstStyle>
          <a:p>
            <a:r>
              <a:rPr lang="en-US"/>
              <a:t>Click to edit Master title style</a:t>
            </a:r>
            <a:endParaRPr lang="en-US" dirty="0"/>
          </a:p>
        </p:txBody>
      </p:sp>
    </p:spTree>
    <p:extLst>
      <p:ext uri="{BB962C8B-B14F-4D97-AF65-F5344CB8AC3E}">
        <p14:creationId xmlns:p14="http://schemas.microsoft.com/office/powerpoint/2010/main" val="172072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ft Pattern Content">
    <p:bg>
      <p:bgPr>
        <a:solidFill>
          <a:schemeClr val="tx1"/>
        </a:solidFill>
        <a:effectLst/>
      </p:bgPr>
    </p:bg>
    <p:spTree>
      <p:nvGrpSpPr>
        <p:cNvPr id="1" name=""/>
        <p:cNvGrpSpPr/>
        <p:nvPr/>
      </p:nvGrpSpPr>
      <p:grpSpPr>
        <a:xfrm>
          <a:off x="0" y="0"/>
          <a:ext cx="0" cy="0"/>
          <a:chOff x="0" y="0"/>
          <a:chExt cx="0" cy="0"/>
        </a:xfrm>
      </p:grpSpPr>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p:nvPr>
        </p:nvSpPr>
        <p:spPr>
          <a:xfrm>
            <a:off x="5199743" y="1905000"/>
            <a:ext cx="6477000" cy="3276600"/>
          </a:xfrm>
        </p:spPr>
        <p:txBody>
          <a:bodyPr/>
          <a:lstStyle>
            <a:lvl1pPr marL="0" indent="0">
              <a:buNone/>
              <a:defRPr sz="2000" b="1">
                <a:solidFill>
                  <a:schemeClr val="bg2"/>
                </a:solidFill>
              </a:defRPr>
            </a:lvl1pPr>
            <a:lvl2pPr marL="228600" indent="-228600">
              <a:spcBef>
                <a:spcPts val="1000"/>
              </a:spcBef>
              <a:defRPr sz="1800">
                <a:solidFill>
                  <a:schemeClr val="bg2"/>
                </a:solidFill>
              </a:defRPr>
            </a:lvl2pPr>
          </a:lstStyle>
          <a:p>
            <a:pPr lvl="0"/>
            <a:r>
              <a:rPr lang="en-US"/>
              <a:t>Click to edit Master text styles</a:t>
            </a:r>
          </a:p>
          <a:p>
            <a:pPr lvl="1"/>
            <a:r>
              <a:rPr lang="en-US"/>
              <a:t>Second level</a:t>
            </a:r>
          </a:p>
        </p:txBody>
      </p:sp>
      <p:pic>
        <p:nvPicPr>
          <p:cNvPr id="2" name="Picture 1">
            <a:extLst>
              <a:ext uri="{FF2B5EF4-FFF2-40B4-BE49-F238E27FC236}">
                <a16:creationId xmlns:a16="http://schemas.microsoft.com/office/drawing/2014/main" id="{F683DB48-CF57-4729-916D-E4E70143AC6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rot="16200000">
            <a:off x="-1200150" y="1200150"/>
            <a:ext cx="6858000" cy="4457700"/>
          </a:xfrm>
          <a:prstGeom prst="rect">
            <a:avLst/>
          </a:prstGeom>
        </p:spPr>
      </p:pic>
      <p:sp>
        <p:nvSpPr>
          <p:cNvPr id="3" name="Title 2">
            <a:extLst>
              <a:ext uri="{FF2B5EF4-FFF2-40B4-BE49-F238E27FC236}">
                <a16:creationId xmlns:a16="http://schemas.microsoft.com/office/drawing/2014/main" id="{C7668F4E-0433-49FD-9D92-3B60E9B0AEE6}"/>
              </a:ext>
            </a:extLst>
          </p:cNvPr>
          <p:cNvSpPr>
            <a:spLocks noGrp="1"/>
          </p:cNvSpPr>
          <p:nvPr>
            <p:ph type="title"/>
          </p:nvPr>
        </p:nvSpPr>
        <p:spPr>
          <a:xfrm>
            <a:off x="5199742" y="715961"/>
            <a:ext cx="6477000" cy="1189037"/>
          </a:xfrm>
        </p:spPr>
        <p:txBody>
          <a:bodyPr anchor="t">
            <a:normAutofit/>
          </a:bodyPr>
          <a:lstStyle>
            <a:lvl1pPr>
              <a:spcBef>
                <a:spcPts val="1000"/>
              </a:spcBef>
              <a:defRPr sz="4000" b="1" spc="-50" baseline="0">
                <a:solidFill>
                  <a:schemeClr val="accent4"/>
                </a:solidFill>
              </a:defRPr>
            </a:lvl1pPr>
          </a:lstStyle>
          <a:p>
            <a:r>
              <a:rPr lang="en-US"/>
              <a:t>Click to edit Master title style</a:t>
            </a:r>
            <a:endParaRPr lang="en-US" dirty="0"/>
          </a:p>
        </p:txBody>
      </p:sp>
    </p:spTree>
    <p:extLst>
      <p:ext uri="{BB962C8B-B14F-4D97-AF65-F5344CB8AC3E}">
        <p14:creationId xmlns:p14="http://schemas.microsoft.com/office/powerpoint/2010/main" val="2189876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2808" userDrawn="1">
          <p15:clr>
            <a:srgbClr val="5ACBF0"/>
          </p15:clr>
        </p15:guide>
        <p15:guide id="3" orient="horz" pos="2240" userDrawn="1">
          <p15:clr>
            <a:srgbClr val="5ACBF0"/>
          </p15:clr>
        </p15:guide>
        <p15:guide id="4" orient="horz" pos="2487" userDrawn="1">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fetti Content Purple">
    <p:bg>
      <p:bgPr>
        <a:solidFill>
          <a:schemeClr val="accent3"/>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D9303A2-B30A-054C-B809-053B909E125F}"/>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tx1"/>
                </a:solidFill>
                <a:effectLst/>
                <a:latin typeface="+mj-lt"/>
                <a:ea typeface="+mn-ea"/>
                <a:cs typeface="Segoe UI" pitchFamily="34" charset="0"/>
              </a:defRPr>
            </a:lvl1pPr>
          </a:lstStyle>
          <a:p>
            <a:r>
              <a:rPr lang="en-US" dirty="0"/>
              <a:t>Section title with border</a:t>
            </a:r>
          </a:p>
        </p:txBody>
      </p:sp>
      <p:sp>
        <p:nvSpPr>
          <p:cNvPr id="6" name="Text Placeholder 4">
            <a:extLst>
              <a:ext uri="{FF2B5EF4-FFF2-40B4-BE49-F238E27FC236}">
                <a16:creationId xmlns:a16="http://schemas.microsoft.com/office/drawing/2014/main" id="{10F58DD1-3970-D84D-8040-EF33B0971D59}"/>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a:t>Insert content here</a:t>
            </a:r>
          </a:p>
        </p:txBody>
      </p:sp>
      <p:sp>
        <p:nvSpPr>
          <p:cNvPr id="119" name="Freeform 5">
            <a:extLst>
              <a:ext uri="{FF2B5EF4-FFF2-40B4-BE49-F238E27FC236}">
                <a16:creationId xmlns:a16="http://schemas.microsoft.com/office/drawing/2014/main" id="{83D44B3A-DC81-4CDB-80B8-F943DED435E9}"/>
              </a:ext>
            </a:extLst>
          </p:cNvPr>
          <p:cNvSpPr>
            <a:spLocks/>
          </p:cNvSpPr>
          <p:nvPr userDrawn="1"/>
        </p:nvSpPr>
        <p:spPr bwMode="auto">
          <a:xfrm>
            <a:off x="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 name="Freeform 5">
            <a:extLst>
              <a:ext uri="{FF2B5EF4-FFF2-40B4-BE49-F238E27FC236}">
                <a16:creationId xmlns:a16="http://schemas.microsoft.com/office/drawing/2014/main" id="{151569B0-9C86-438F-A1AE-05ED60D0F265}"/>
              </a:ext>
            </a:extLst>
          </p:cNvPr>
          <p:cNvSpPr>
            <a:spLocks/>
          </p:cNvSpPr>
          <p:nvPr userDrawn="1"/>
        </p:nvSpPr>
        <p:spPr bwMode="auto">
          <a:xfrm>
            <a:off x="4032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 name="Freeform 5">
            <a:extLst>
              <a:ext uri="{FF2B5EF4-FFF2-40B4-BE49-F238E27FC236}">
                <a16:creationId xmlns:a16="http://schemas.microsoft.com/office/drawing/2014/main" id="{CCD311FE-1421-46A5-92B9-3C8A6A7F5E8C}"/>
              </a:ext>
            </a:extLst>
          </p:cNvPr>
          <p:cNvSpPr>
            <a:spLocks/>
          </p:cNvSpPr>
          <p:nvPr userDrawn="1"/>
        </p:nvSpPr>
        <p:spPr bwMode="auto">
          <a:xfrm>
            <a:off x="8064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5" name="Freeform 5">
            <a:extLst>
              <a:ext uri="{FF2B5EF4-FFF2-40B4-BE49-F238E27FC236}">
                <a16:creationId xmlns:a16="http://schemas.microsoft.com/office/drawing/2014/main" id="{2B789E47-10B7-479F-B3E4-97A211C54085}"/>
              </a:ext>
            </a:extLst>
          </p:cNvPr>
          <p:cNvSpPr>
            <a:spLocks/>
          </p:cNvSpPr>
          <p:nvPr userDrawn="1"/>
        </p:nvSpPr>
        <p:spPr bwMode="auto">
          <a:xfrm>
            <a:off x="12096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7" name="Freeform 5">
            <a:extLst>
              <a:ext uri="{FF2B5EF4-FFF2-40B4-BE49-F238E27FC236}">
                <a16:creationId xmlns:a16="http://schemas.microsoft.com/office/drawing/2014/main" id="{E771A75F-B91F-4601-B829-BEEA9E2B5912}"/>
              </a:ext>
            </a:extLst>
          </p:cNvPr>
          <p:cNvSpPr>
            <a:spLocks/>
          </p:cNvSpPr>
          <p:nvPr userDrawn="1"/>
        </p:nvSpPr>
        <p:spPr bwMode="auto">
          <a:xfrm>
            <a:off x="16129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 name="Freeform 5">
            <a:extLst>
              <a:ext uri="{FF2B5EF4-FFF2-40B4-BE49-F238E27FC236}">
                <a16:creationId xmlns:a16="http://schemas.microsoft.com/office/drawing/2014/main" id="{12BE88AE-786D-4978-8E31-4015DBC2A4C3}"/>
              </a:ext>
            </a:extLst>
          </p:cNvPr>
          <p:cNvSpPr>
            <a:spLocks/>
          </p:cNvSpPr>
          <p:nvPr userDrawn="1"/>
        </p:nvSpPr>
        <p:spPr bwMode="auto">
          <a:xfrm>
            <a:off x="20161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 name="Freeform 5">
            <a:extLst>
              <a:ext uri="{FF2B5EF4-FFF2-40B4-BE49-F238E27FC236}">
                <a16:creationId xmlns:a16="http://schemas.microsoft.com/office/drawing/2014/main" id="{315D8FE8-C69A-44FB-BD09-7F0E768518E0}"/>
              </a:ext>
            </a:extLst>
          </p:cNvPr>
          <p:cNvSpPr>
            <a:spLocks/>
          </p:cNvSpPr>
          <p:nvPr userDrawn="1"/>
        </p:nvSpPr>
        <p:spPr bwMode="auto">
          <a:xfrm>
            <a:off x="24193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5">
            <a:extLst>
              <a:ext uri="{FF2B5EF4-FFF2-40B4-BE49-F238E27FC236}">
                <a16:creationId xmlns:a16="http://schemas.microsoft.com/office/drawing/2014/main" id="{50F99163-4524-4752-96D9-AA617FC04D65}"/>
              </a:ext>
            </a:extLst>
          </p:cNvPr>
          <p:cNvSpPr>
            <a:spLocks/>
          </p:cNvSpPr>
          <p:nvPr userDrawn="1"/>
        </p:nvSpPr>
        <p:spPr bwMode="auto">
          <a:xfrm>
            <a:off x="28225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5" name="Freeform 5">
            <a:extLst>
              <a:ext uri="{FF2B5EF4-FFF2-40B4-BE49-F238E27FC236}">
                <a16:creationId xmlns:a16="http://schemas.microsoft.com/office/drawing/2014/main" id="{C777E46D-D756-4BDA-A3B4-2DB1DE6E61D7}"/>
              </a:ext>
            </a:extLst>
          </p:cNvPr>
          <p:cNvSpPr>
            <a:spLocks/>
          </p:cNvSpPr>
          <p:nvPr userDrawn="1"/>
        </p:nvSpPr>
        <p:spPr bwMode="auto">
          <a:xfrm>
            <a:off x="32258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5">
            <a:extLst>
              <a:ext uri="{FF2B5EF4-FFF2-40B4-BE49-F238E27FC236}">
                <a16:creationId xmlns:a16="http://schemas.microsoft.com/office/drawing/2014/main" id="{25B709C5-D087-49F1-A8A6-2D75DE33C76B}"/>
              </a:ext>
            </a:extLst>
          </p:cNvPr>
          <p:cNvSpPr>
            <a:spLocks/>
          </p:cNvSpPr>
          <p:nvPr userDrawn="1"/>
        </p:nvSpPr>
        <p:spPr bwMode="auto">
          <a:xfrm>
            <a:off x="36290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9" name="Freeform 5">
            <a:extLst>
              <a:ext uri="{FF2B5EF4-FFF2-40B4-BE49-F238E27FC236}">
                <a16:creationId xmlns:a16="http://schemas.microsoft.com/office/drawing/2014/main" id="{519D68D8-74F8-44F1-B73F-42156F9FDC23}"/>
              </a:ext>
            </a:extLst>
          </p:cNvPr>
          <p:cNvSpPr>
            <a:spLocks/>
          </p:cNvSpPr>
          <p:nvPr userDrawn="1"/>
        </p:nvSpPr>
        <p:spPr bwMode="auto">
          <a:xfrm>
            <a:off x="40322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5">
            <a:extLst>
              <a:ext uri="{FF2B5EF4-FFF2-40B4-BE49-F238E27FC236}">
                <a16:creationId xmlns:a16="http://schemas.microsoft.com/office/drawing/2014/main" id="{543E355E-5790-4E21-8382-3C55A04CB9DC}"/>
              </a:ext>
            </a:extLst>
          </p:cNvPr>
          <p:cNvSpPr>
            <a:spLocks/>
          </p:cNvSpPr>
          <p:nvPr userDrawn="1"/>
        </p:nvSpPr>
        <p:spPr bwMode="auto">
          <a:xfrm>
            <a:off x="44354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3" name="Freeform 5">
            <a:extLst>
              <a:ext uri="{FF2B5EF4-FFF2-40B4-BE49-F238E27FC236}">
                <a16:creationId xmlns:a16="http://schemas.microsoft.com/office/drawing/2014/main" id="{C6494B8B-41CF-4993-B667-E00F064C385F}"/>
              </a:ext>
            </a:extLst>
          </p:cNvPr>
          <p:cNvSpPr>
            <a:spLocks/>
          </p:cNvSpPr>
          <p:nvPr userDrawn="1"/>
        </p:nvSpPr>
        <p:spPr bwMode="auto">
          <a:xfrm>
            <a:off x="48387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5" name="Freeform 5">
            <a:extLst>
              <a:ext uri="{FF2B5EF4-FFF2-40B4-BE49-F238E27FC236}">
                <a16:creationId xmlns:a16="http://schemas.microsoft.com/office/drawing/2014/main" id="{C4265E16-2BDF-4C97-8374-E88DBA6F3A72}"/>
              </a:ext>
            </a:extLst>
          </p:cNvPr>
          <p:cNvSpPr>
            <a:spLocks/>
          </p:cNvSpPr>
          <p:nvPr userDrawn="1"/>
        </p:nvSpPr>
        <p:spPr bwMode="auto">
          <a:xfrm>
            <a:off x="52419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7" name="Freeform 5">
            <a:extLst>
              <a:ext uri="{FF2B5EF4-FFF2-40B4-BE49-F238E27FC236}">
                <a16:creationId xmlns:a16="http://schemas.microsoft.com/office/drawing/2014/main" id="{066F27C5-C1F6-4034-8DFE-3FD5C1AC0452}"/>
              </a:ext>
            </a:extLst>
          </p:cNvPr>
          <p:cNvSpPr>
            <a:spLocks/>
          </p:cNvSpPr>
          <p:nvPr userDrawn="1"/>
        </p:nvSpPr>
        <p:spPr bwMode="auto">
          <a:xfrm>
            <a:off x="56451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9" name="Freeform 5">
            <a:extLst>
              <a:ext uri="{FF2B5EF4-FFF2-40B4-BE49-F238E27FC236}">
                <a16:creationId xmlns:a16="http://schemas.microsoft.com/office/drawing/2014/main" id="{2831DC9A-E543-4101-A138-7EFCEC705713}"/>
              </a:ext>
            </a:extLst>
          </p:cNvPr>
          <p:cNvSpPr>
            <a:spLocks/>
          </p:cNvSpPr>
          <p:nvPr userDrawn="1"/>
        </p:nvSpPr>
        <p:spPr bwMode="auto">
          <a:xfrm>
            <a:off x="60483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1" name="Freeform 5">
            <a:extLst>
              <a:ext uri="{FF2B5EF4-FFF2-40B4-BE49-F238E27FC236}">
                <a16:creationId xmlns:a16="http://schemas.microsoft.com/office/drawing/2014/main" id="{48394A84-CE37-4002-93F8-44426484CDA8}"/>
              </a:ext>
            </a:extLst>
          </p:cNvPr>
          <p:cNvSpPr>
            <a:spLocks/>
          </p:cNvSpPr>
          <p:nvPr userDrawn="1"/>
        </p:nvSpPr>
        <p:spPr bwMode="auto">
          <a:xfrm>
            <a:off x="64516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3" name="Freeform 5">
            <a:extLst>
              <a:ext uri="{FF2B5EF4-FFF2-40B4-BE49-F238E27FC236}">
                <a16:creationId xmlns:a16="http://schemas.microsoft.com/office/drawing/2014/main" id="{B961E482-D999-4A66-AD86-3542D3D18CF4}"/>
              </a:ext>
            </a:extLst>
          </p:cNvPr>
          <p:cNvSpPr>
            <a:spLocks/>
          </p:cNvSpPr>
          <p:nvPr userDrawn="1"/>
        </p:nvSpPr>
        <p:spPr bwMode="auto">
          <a:xfrm>
            <a:off x="68548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5" name="Freeform 5">
            <a:extLst>
              <a:ext uri="{FF2B5EF4-FFF2-40B4-BE49-F238E27FC236}">
                <a16:creationId xmlns:a16="http://schemas.microsoft.com/office/drawing/2014/main" id="{B3AB249E-9AC7-4283-9819-84552EE8DA60}"/>
              </a:ext>
            </a:extLst>
          </p:cNvPr>
          <p:cNvSpPr>
            <a:spLocks/>
          </p:cNvSpPr>
          <p:nvPr userDrawn="1"/>
        </p:nvSpPr>
        <p:spPr bwMode="auto">
          <a:xfrm>
            <a:off x="72580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7" name="Freeform 5">
            <a:extLst>
              <a:ext uri="{FF2B5EF4-FFF2-40B4-BE49-F238E27FC236}">
                <a16:creationId xmlns:a16="http://schemas.microsoft.com/office/drawing/2014/main" id="{143194C4-B8D5-40E8-AA29-09CCFCCB1AAD}"/>
              </a:ext>
            </a:extLst>
          </p:cNvPr>
          <p:cNvSpPr>
            <a:spLocks/>
          </p:cNvSpPr>
          <p:nvPr userDrawn="1"/>
        </p:nvSpPr>
        <p:spPr bwMode="auto">
          <a:xfrm>
            <a:off x="76612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9" name="Freeform 5">
            <a:extLst>
              <a:ext uri="{FF2B5EF4-FFF2-40B4-BE49-F238E27FC236}">
                <a16:creationId xmlns:a16="http://schemas.microsoft.com/office/drawing/2014/main" id="{7D46313C-EB02-4047-89F6-D334E1D6555E}"/>
              </a:ext>
            </a:extLst>
          </p:cNvPr>
          <p:cNvSpPr>
            <a:spLocks/>
          </p:cNvSpPr>
          <p:nvPr userDrawn="1"/>
        </p:nvSpPr>
        <p:spPr bwMode="auto">
          <a:xfrm>
            <a:off x="80645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1" name="Freeform 5">
            <a:extLst>
              <a:ext uri="{FF2B5EF4-FFF2-40B4-BE49-F238E27FC236}">
                <a16:creationId xmlns:a16="http://schemas.microsoft.com/office/drawing/2014/main" id="{9D574720-4432-414F-A755-2165DB6A12B1}"/>
              </a:ext>
            </a:extLst>
          </p:cNvPr>
          <p:cNvSpPr>
            <a:spLocks/>
          </p:cNvSpPr>
          <p:nvPr userDrawn="1"/>
        </p:nvSpPr>
        <p:spPr bwMode="auto">
          <a:xfrm>
            <a:off x="84677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 name="Freeform 5">
            <a:extLst>
              <a:ext uri="{FF2B5EF4-FFF2-40B4-BE49-F238E27FC236}">
                <a16:creationId xmlns:a16="http://schemas.microsoft.com/office/drawing/2014/main" id="{60DBF99C-FDEF-4EB8-BEB3-6016CF556C4E}"/>
              </a:ext>
            </a:extLst>
          </p:cNvPr>
          <p:cNvSpPr>
            <a:spLocks/>
          </p:cNvSpPr>
          <p:nvPr userDrawn="1"/>
        </p:nvSpPr>
        <p:spPr bwMode="auto">
          <a:xfrm>
            <a:off x="88709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5" name="Freeform 5">
            <a:extLst>
              <a:ext uri="{FF2B5EF4-FFF2-40B4-BE49-F238E27FC236}">
                <a16:creationId xmlns:a16="http://schemas.microsoft.com/office/drawing/2014/main" id="{F9BECBFC-E4BA-40A6-9C5C-2A5A5DF6702C}"/>
              </a:ext>
            </a:extLst>
          </p:cNvPr>
          <p:cNvSpPr>
            <a:spLocks/>
          </p:cNvSpPr>
          <p:nvPr userDrawn="1"/>
        </p:nvSpPr>
        <p:spPr bwMode="auto">
          <a:xfrm>
            <a:off x="92741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7" name="Freeform 5">
            <a:extLst>
              <a:ext uri="{FF2B5EF4-FFF2-40B4-BE49-F238E27FC236}">
                <a16:creationId xmlns:a16="http://schemas.microsoft.com/office/drawing/2014/main" id="{083D96D8-F927-4368-82B6-DF0B012BEAB0}"/>
              </a:ext>
            </a:extLst>
          </p:cNvPr>
          <p:cNvSpPr>
            <a:spLocks/>
          </p:cNvSpPr>
          <p:nvPr userDrawn="1"/>
        </p:nvSpPr>
        <p:spPr bwMode="auto">
          <a:xfrm>
            <a:off x="104838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9" name="Freeform 5">
            <a:extLst>
              <a:ext uri="{FF2B5EF4-FFF2-40B4-BE49-F238E27FC236}">
                <a16:creationId xmlns:a16="http://schemas.microsoft.com/office/drawing/2014/main" id="{C2459E27-74A6-4C11-B416-60F8ACAF5632}"/>
              </a:ext>
            </a:extLst>
          </p:cNvPr>
          <p:cNvSpPr>
            <a:spLocks/>
          </p:cNvSpPr>
          <p:nvPr userDrawn="1"/>
        </p:nvSpPr>
        <p:spPr bwMode="auto">
          <a:xfrm>
            <a:off x="96774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1" name="Freeform 5">
            <a:extLst>
              <a:ext uri="{FF2B5EF4-FFF2-40B4-BE49-F238E27FC236}">
                <a16:creationId xmlns:a16="http://schemas.microsoft.com/office/drawing/2014/main" id="{EE8740CA-03F5-4DE6-A689-9CF8CD6403FD}"/>
              </a:ext>
            </a:extLst>
          </p:cNvPr>
          <p:cNvSpPr>
            <a:spLocks/>
          </p:cNvSpPr>
          <p:nvPr userDrawn="1"/>
        </p:nvSpPr>
        <p:spPr bwMode="auto">
          <a:xfrm>
            <a:off x="100806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3" name="Freeform 5">
            <a:extLst>
              <a:ext uri="{FF2B5EF4-FFF2-40B4-BE49-F238E27FC236}">
                <a16:creationId xmlns:a16="http://schemas.microsoft.com/office/drawing/2014/main" id="{5EB10864-3F2A-490B-9AD9-34D31A126051}"/>
              </a:ext>
            </a:extLst>
          </p:cNvPr>
          <p:cNvSpPr>
            <a:spLocks/>
          </p:cNvSpPr>
          <p:nvPr userDrawn="1"/>
        </p:nvSpPr>
        <p:spPr bwMode="auto">
          <a:xfrm>
            <a:off x="108870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5" name="Freeform 5">
            <a:extLst>
              <a:ext uri="{FF2B5EF4-FFF2-40B4-BE49-F238E27FC236}">
                <a16:creationId xmlns:a16="http://schemas.microsoft.com/office/drawing/2014/main" id="{CA75FFEE-499C-4285-A7E5-05E7568C3C07}"/>
              </a:ext>
            </a:extLst>
          </p:cNvPr>
          <p:cNvSpPr>
            <a:spLocks/>
          </p:cNvSpPr>
          <p:nvPr userDrawn="1"/>
        </p:nvSpPr>
        <p:spPr bwMode="auto">
          <a:xfrm>
            <a:off x="112903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7" name="Freeform 5">
            <a:extLst>
              <a:ext uri="{FF2B5EF4-FFF2-40B4-BE49-F238E27FC236}">
                <a16:creationId xmlns:a16="http://schemas.microsoft.com/office/drawing/2014/main" id="{8932D4FB-D460-4F89-84DC-C0E9B85A0925}"/>
              </a:ext>
            </a:extLst>
          </p:cNvPr>
          <p:cNvSpPr>
            <a:spLocks/>
          </p:cNvSpPr>
          <p:nvPr userDrawn="1"/>
        </p:nvSpPr>
        <p:spPr bwMode="auto">
          <a:xfrm>
            <a:off x="116935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9" name="Freeform 5">
            <a:extLst>
              <a:ext uri="{FF2B5EF4-FFF2-40B4-BE49-F238E27FC236}">
                <a16:creationId xmlns:a16="http://schemas.microsoft.com/office/drawing/2014/main" id="{D74F4718-2831-43DD-B0C3-FFFAF19748B8}"/>
              </a:ext>
            </a:extLst>
          </p:cNvPr>
          <p:cNvSpPr>
            <a:spLocks/>
          </p:cNvSpPr>
          <p:nvPr userDrawn="1"/>
        </p:nvSpPr>
        <p:spPr bwMode="auto">
          <a:xfrm>
            <a:off x="12096738"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1" name="Freeform 5">
            <a:extLst>
              <a:ext uri="{FF2B5EF4-FFF2-40B4-BE49-F238E27FC236}">
                <a16:creationId xmlns:a16="http://schemas.microsoft.com/office/drawing/2014/main" id="{520F6E80-8A84-4DB2-A47F-74399197A10E}"/>
              </a:ext>
            </a:extLst>
          </p:cNvPr>
          <p:cNvSpPr>
            <a:spLocks/>
          </p:cNvSpPr>
          <p:nvPr userDrawn="1"/>
        </p:nvSpPr>
        <p:spPr bwMode="auto">
          <a:xfrm>
            <a:off x="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3" name="Freeform 5">
            <a:extLst>
              <a:ext uri="{FF2B5EF4-FFF2-40B4-BE49-F238E27FC236}">
                <a16:creationId xmlns:a16="http://schemas.microsoft.com/office/drawing/2014/main" id="{6741FEE2-217E-4F02-A93D-3EC0B83DDFDF}"/>
              </a:ext>
            </a:extLst>
          </p:cNvPr>
          <p:cNvSpPr>
            <a:spLocks/>
          </p:cNvSpPr>
          <p:nvPr userDrawn="1"/>
        </p:nvSpPr>
        <p:spPr bwMode="auto">
          <a:xfrm>
            <a:off x="4032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5" name="Freeform 5">
            <a:extLst>
              <a:ext uri="{FF2B5EF4-FFF2-40B4-BE49-F238E27FC236}">
                <a16:creationId xmlns:a16="http://schemas.microsoft.com/office/drawing/2014/main" id="{5AAF5A42-C6C0-4FAC-BE66-8AEB7C834AA4}"/>
              </a:ext>
            </a:extLst>
          </p:cNvPr>
          <p:cNvSpPr>
            <a:spLocks/>
          </p:cNvSpPr>
          <p:nvPr userDrawn="1"/>
        </p:nvSpPr>
        <p:spPr bwMode="auto">
          <a:xfrm>
            <a:off x="8064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7" name="Freeform 5">
            <a:extLst>
              <a:ext uri="{FF2B5EF4-FFF2-40B4-BE49-F238E27FC236}">
                <a16:creationId xmlns:a16="http://schemas.microsoft.com/office/drawing/2014/main" id="{4A6B066C-DCAA-422A-9702-95152A0B04CB}"/>
              </a:ext>
            </a:extLst>
          </p:cNvPr>
          <p:cNvSpPr>
            <a:spLocks/>
          </p:cNvSpPr>
          <p:nvPr userDrawn="1"/>
        </p:nvSpPr>
        <p:spPr bwMode="auto">
          <a:xfrm>
            <a:off x="12096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9" name="Freeform 5">
            <a:extLst>
              <a:ext uri="{FF2B5EF4-FFF2-40B4-BE49-F238E27FC236}">
                <a16:creationId xmlns:a16="http://schemas.microsoft.com/office/drawing/2014/main" id="{C1DD997A-6B6A-49DA-83B4-A6974F09A420}"/>
              </a:ext>
            </a:extLst>
          </p:cNvPr>
          <p:cNvSpPr>
            <a:spLocks/>
          </p:cNvSpPr>
          <p:nvPr userDrawn="1"/>
        </p:nvSpPr>
        <p:spPr bwMode="auto">
          <a:xfrm>
            <a:off x="16129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1" name="Freeform 5">
            <a:extLst>
              <a:ext uri="{FF2B5EF4-FFF2-40B4-BE49-F238E27FC236}">
                <a16:creationId xmlns:a16="http://schemas.microsoft.com/office/drawing/2014/main" id="{17A31390-9BB8-4FE9-8FAB-88549A24175C}"/>
              </a:ext>
            </a:extLst>
          </p:cNvPr>
          <p:cNvSpPr>
            <a:spLocks/>
          </p:cNvSpPr>
          <p:nvPr userDrawn="1"/>
        </p:nvSpPr>
        <p:spPr bwMode="auto">
          <a:xfrm>
            <a:off x="20161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3" name="Freeform 5">
            <a:extLst>
              <a:ext uri="{FF2B5EF4-FFF2-40B4-BE49-F238E27FC236}">
                <a16:creationId xmlns:a16="http://schemas.microsoft.com/office/drawing/2014/main" id="{20FAE2A1-8F27-49B8-8541-3C13B47AD6AC}"/>
              </a:ext>
            </a:extLst>
          </p:cNvPr>
          <p:cNvSpPr>
            <a:spLocks/>
          </p:cNvSpPr>
          <p:nvPr userDrawn="1"/>
        </p:nvSpPr>
        <p:spPr bwMode="auto">
          <a:xfrm>
            <a:off x="24193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5" name="Freeform 5">
            <a:extLst>
              <a:ext uri="{FF2B5EF4-FFF2-40B4-BE49-F238E27FC236}">
                <a16:creationId xmlns:a16="http://schemas.microsoft.com/office/drawing/2014/main" id="{2F19ADC6-9832-4580-9A14-D1B481D11E29}"/>
              </a:ext>
            </a:extLst>
          </p:cNvPr>
          <p:cNvSpPr>
            <a:spLocks/>
          </p:cNvSpPr>
          <p:nvPr userDrawn="1"/>
        </p:nvSpPr>
        <p:spPr bwMode="auto">
          <a:xfrm>
            <a:off x="28225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7" name="Freeform 5">
            <a:extLst>
              <a:ext uri="{FF2B5EF4-FFF2-40B4-BE49-F238E27FC236}">
                <a16:creationId xmlns:a16="http://schemas.microsoft.com/office/drawing/2014/main" id="{C1561070-E604-473F-8E55-B4502DA7BD6D}"/>
              </a:ext>
            </a:extLst>
          </p:cNvPr>
          <p:cNvSpPr>
            <a:spLocks/>
          </p:cNvSpPr>
          <p:nvPr userDrawn="1"/>
        </p:nvSpPr>
        <p:spPr bwMode="auto">
          <a:xfrm>
            <a:off x="32258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9" name="Freeform 5">
            <a:extLst>
              <a:ext uri="{FF2B5EF4-FFF2-40B4-BE49-F238E27FC236}">
                <a16:creationId xmlns:a16="http://schemas.microsoft.com/office/drawing/2014/main" id="{4669F3F3-7F13-41B1-98EA-A04A88CE469C}"/>
              </a:ext>
            </a:extLst>
          </p:cNvPr>
          <p:cNvSpPr>
            <a:spLocks/>
          </p:cNvSpPr>
          <p:nvPr userDrawn="1"/>
        </p:nvSpPr>
        <p:spPr bwMode="auto">
          <a:xfrm>
            <a:off x="36290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1" name="Freeform 5">
            <a:extLst>
              <a:ext uri="{FF2B5EF4-FFF2-40B4-BE49-F238E27FC236}">
                <a16:creationId xmlns:a16="http://schemas.microsoft.com/office/drawing/2014/main" id="{42BD7F25-AB3C-4D00-977B-E773BA10807B}"/>
              </a:ext>
            </a:extLst>
          </p:cNvPr>
          <p:cNvSpPr>
            <a:spLocks/>
          </p:cNvSpPr>
          <p:nvPr userDrawn="1"/>
        </p:nvSpPr>
        <p:spPr bwMode="auto">
          <a:xfrm>
            <a:off x="40322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3" name="Freeform 5">
            <a:extLst>
              <a:ext uri="{FF2B5EF4-FFF2-40B4-BE49-F238E27FC236}">
                <a16:creationId xmlns:a16="http://schemas.microsoft.com/office/drawing/2014/main" id="{7B466185-3DA7-4D33-85BF-EAAB41254563}"/>
              </a:ext>
            </a:extLst>
          </p:cNvPr>
          <p:cNvSpPr>
            <a:spLocks/>
          </p:cNvSpPr>
          <p:nvPr userDrawn="1"/>
        </p:nvSpPr>
        <p:spPr bwMode="auto">
          <a:xfrm>
            <a:off x="44354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5" name="Freeform 5">
            <a:extLst>
              <a:ext uri="{FF2B5EF4-FFF2-40B4-BE49-F238E27FC236}">
                <a16:creationId xmlns:a16="http://schemas.microsoft.com/office/drawing/2014/main" id="{067FBB6E-9FD4-4A30-8C7C-B36C4AA32A09}"/>
              </a:ext>
            </a:extLst>
          </p:cNvPr>
          <p:cNvSpPr>
            <a:spLocks/>
          </p:cNvSpPr>
          <p:nvPr userDrawn="1"/>
        </p:nvSpPr>
        <p:spPr bwMode="auto">
          <a:xfrm>
            <a:off x="48387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7" name="Freeform 5">
            <a:extLst>
              <a:ext uri="{FF2B5EF4-FFF2-40B4-BE49-F238E27FC236}">
                <a16:creationId xmlns:a16="http://schemas.microsoft.com/office/drawing/2014/main" id="{0D0C4E3C-A37B-4027-B20D-46357FB3665E}"/>
              </a:ext>
            </a:extLst>
          </p:cNvPr>
          <p:cNvSpPr>
            <a:spLocks/>
          </p:cNvSpPr>
          <p:nvPr userDrawn="1"/>
        </p:nvSpPr>
        <p:spPr bwMode="auto">
          <a:xfrm>
            <a:off x="52419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 name="Freeform 5">
            <a:extLst>
              <a:ext uri="{FF2B5EF4-FFF2-40B4-BE49-F238E27FC236}">
                <a16:creationId xmlns:a16="http://schemas.microsoft.com/office/drawing/2014/main" id="{0FD2391E-D304-4294-8A05-6EC9E58FC417}"/>
              </a:ext>
            </a:extLst>
          </p:cNvPr>
          <p:cNvSpPr>
            <a:spLocks/>
          </p:cNvSpPr>
          <p:nvPr userDrawn="1"/>
        </p:nvSpPr>
        <p:spPr bwMode="auto">
          <a:xfrm>
            <a:off x="56451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 name="Freeform 5">
            <a:extLst>
              <a:ext uri="{FF2B5EF4-FFF2-40B4-BE49-F238E27FC236}">
                <a16:creationId xmlns:a16="http://schemas.microsoft.com/office/drawing/2014/main" id="{079D2452-BC77-4742-AB7B-30508A68E3CA}"/>
              </a:ext>
            </a:extLst>
          </p:cNvPr>
          <p:cNvSpPr>
            <a:spLocks/>
          </p:cNvSpPr>
          <p:nvPr userDrawn="1"/>
        </p:nvSpPr>
        <p:spPr bwMode="auto">
          <a:xfrm>
            <a:off x="60483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3" name="Freeform 5">
            <a:extLst>
              <a:ext uri="{FF2B5EF4-FFF2-40B4-BE49-F238E27FC236}">
                <a16:creationId xmlns:a16="http://schemas.microsoft.com/office/drawing/2014/main" id="{7BCEC5E2-D648-46C8-8C64-94FDDCE7685B}"/>
              </a:ext>
            </a:extLst>
          </p:cNvPr>
          <p:cNvSpPr>
            <a:spLocks/>
          </p:cNvSpPr>
          <p:nvPr userDrawn="1"/>
        </p:nvSpPr>
        <p:spPr bwMode="auto">
          <a:xfrm>
            <a:off x="64516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5" name="Freeform 5">
            <a:extLst>
              <a:ext uri="{FF2B5EF4-FFF2-40B4-BE49-F238E27FC236}">
                <a16:creationId xmlns:a16="http://schemas.microsoft.com/office/drawing/2014/main" id="{6E6770F7-8B3D-46A2-BB80-73A1D63F34D1}"/>
              </a:ext>
            </a:extLst>
          </p:cNvPr>
          <p:cNvSpPr>
            <a:spLocks/>
          </p:cNvSpPr>
          <p:nvPr userDrawn="1"/>
        </p:nvSpPr>
        <p:spPr bwMode="auto">
          <a:xfrm>
            <a:off x="68548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 name="Freeform 5">
            <a:extLst>
              <a:ext uri="{FF2B5EF4-FFF2-40B4-BE49-F238E27FC236}">
                <a16:creationId xmlns:a16="http://schemas.microsoft.com/office/drawing/2014/main" id="{DA305386-2CA9-4CB1-B6C1-3B6D7F722A4A}"/>
              </a:ext>
            </a:extLst>
          </p:cNvPr>
          <p:cNvSpPr>
            <a:spLocks/>
          </p:cNvSpPr>
          <p:nvPr userDrawn="1"/>
        </p:nvSpPr>
        <p:spPr bwMode="auto">
          <a:xfrm>
            <a:off x="72580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 name="Freeform 5">
            <a:extLst>
              <a:ext uri="{FF2B5EF4-FFF2-40B4-BE49-F238E27FC236}">
                <a16:creationId xmlns:a16="http://schemas.microsoft.com/office/drawing/2014/main" id="{7F1BBA34-10D4-44F3-AE4C-203CE5E635E3}"/>
              </a:ext>
            </a:extLst>
          </p:cNvPr>
          <p:cNvSpPr>
            <a:spLocks/>
          </p:cNvSpPr>
          <p:nvPr userDrawn="1"/>
        </p:nvSpPr>
        <p:spPr bwMode="auto">
          <a:xfrm>
            <a:off x="76612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 name="Freeform 5">
            <a:extLst>
              <a:ext uri="{FF2B5EF4-FFF2-40B4-BE49-F238E27FC236}">
                <a16:creationId xmlns:a16="http://schemas.microsoft.com/office/drawing/2014/main" id="{3E3BBB0A-F44B-4418-9AB5-90C76F47B65C}"/>
              </a:ext>
            </a:extLst>
          </p:cNvPr>
          <p:cNvSpPr>
            <a:spLocks/>
          </p:cNvSpPr>
          <p:nvPr userDrawn="1"/>
        </p:nvSpPr>
        <p:spPr bwMode="auto">
          <a:xfrm>
            <a:off x="80645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 name="Freeform 5">
            <a:extLst>
              <a:ext uri="{FF2B5EF4-FFF2-40B4-BE49-F238E27FC236}">
                <a16:creationId xmlns:a16="http://schemas.microsoft.com/office/drawing/2014/main" id="{786EAD10-8FDE-4463-AB44-FA22D4E08EB6}"/>
              </a:ext>
            </a:extLst>
          </p:cNvPr>
          <p:cNvSpPr>
            <a:spLocks/>
          </p:cNvSpPr>
          <p:nvPr userDrawn="1"/>
        </p:nvSpPr>
        <p:spPr bwMode="auto">
          <a:xfrm>
            <a:off x="84677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5" name="Freeform 5">
            <a:extLst>
              <a:ext uri="{FF2B5EF4-FFF2-40B4-BE49-F238E27FC236}">
                <a16:creationId xmlns:a16="http://schemas.microsoft.com/office/drawing/2014/main" id="{F7762CAA-ACEF-45F9-9F8B-D4F10B020BC3}"/>
              </a:ext>
            </a:extLst>
          </p:cNvPr>
          <p:cNvSpPr>
            <a:spLocks/>
          </p:cNvSpPr>
          <p:nvPr userDrawn="1"/>
        </p:nvSpPr>
        <p:spPr bwMode="auto">
          <a:xfrm>
            <a:off x="88709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7" name="Freeform 5">
            <a:extLst>
              <a:ext uri="{FF2B5EF4-FFF2-40B4-BE49-F238E27FC236}">
                <a16:creationId xmlns:a16="http://schemas.microsoft.com/office/drawing/2014/main" id="{386FE2DA-52B1-4946-89A1-7E807D6B8820}"/>
              </a:ext>
            </a:extLst>
          </p:cNvPr>
          <p:cNvSpPr>
            <a:spLocks/>
          </p:cNvSpPr>
          <p:nvPr userDrawn="1"/>
        </p:nvSpPr>
        <p:spPr bwMode="auto">
          <a:xfrm>
            <a:off x="92741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9" name="Freeform 5">
            <a:extLst>
              <a:ext uri="{FF2B5EF4-FFF2-40B4-BE49-F238E27FC236}">
                <a16:creationId xmlns:a16="http://schemas.microsoft.com/office/drawing/2014/main" id="{630CDC40-690A-4572-8E6C-F852F589C734}"/>
              </a:ext>
            </a:extLst>
          </p:cNvPr>
          <p:cNvSpPr>
            <a:spLocks/>
          </p:cNvSpPr>
          <p:nvPr userDrawn="1"/>
        </p:nvSpPr>
        <p:spPr bwMode="auto">
          <a:xfrm>
            <a:off x="104838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1" name="Freeform 5">
            <a:extLst>
              <a:ext uri="{FF2B5EF4-FFF2-40B4-BE49-F238E27FC236}">
                <a16:creationId xmlns:a16="http://schemas.microsoft.com/office/drawing/2014/main" id="{0CBE04A5-557D-4ED8-9367-4965DF872CB7}"/>
              </a:ext>
            </a:extLst>
          </p:cNvPr>
          <p:cNvSpPr>
            <a:spLocks/>
          </p:cNvSpPr>
          <p:nvPr userDrawn="1"/>
        </p:nvSpPr>
        <p:spPr bwMode="auto">
          <a:xfrm>
            <a:off x="96774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3" name="Freeform 5">
            <a:extLst>
              <a:ext uri="{FF2B5EF4-FFF2-40B4-BE49-F238E27FC236}">
                <a16:creationId xmlns:a16="http://schemas.microsoft.com/office/drawing/2014/main" id="{18C1D1A8-8F8A-49D6-AD02-B410DE26F0BE}"/>
              </a:ext>
            </a:extLst>
          </p:cNvPr>
          <p:cNvSpPr>
            <a:spLocks/>
          </p:cNvSpPr>
          <p:nvPr userDrawn="1"/>
        </p:nvSpPr>
        <p:spPr bwMode="auto">
          <a:xfrm>
            <a:off x="100806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5" name="Freeform 5">
            <a:extLst>
              <a:ext uri="{FF2B5EF4-FFF2-40B4-BE49-F238E27FC236}">
                <a16:creationId xmlns:a16="http://schemas.microsoft.com/office/drawing/2014/main" id="{0919F9FD-AAF0-47C3-BF09-F46DC2147B65}"/>
              </a:ext>
            </a:extLst>
          </p:cNvPr>
          <p:cNvSpPr>
            <a:spLocks/>
          </p:cNvSpPr>
          <p:nvPr userDrawn="1"/>
        </p:nvSpPr>
        <p:spPr bwMode="auto">
          <a:xfrm>
            <a:off x="108870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7" name="Freeform 5">
            <a:extLst>
              <a:ext uri="{FF2B5EF4-FFF2-40B4-BE49-F238E27FC236}">
                <a16:creationId xmlns:a16="http://schemas.microsoft.com/office/drawing/2014/main" id="{37375F0B-BC73-4249-8F6A-670E30ED9D64}"/>
              </a:ext>
            </a:extLst>
          </p:cNvPr>
          <p:cNvSpPr>
            <a:spLocks/>
          </p:cNvSpPr>
          <p:nvPr userDrawn="1"/>
        </p:nvSpPr>
        <p:spPr bwMode="auto">
          <a:xfrm>
            <a:off x="112903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9" name="Freeform 5">
            <a:extLst>
              <a:ext uri="{FF2B5EF4-FFF2-40B4-BE49-F238E27FC236}">
                <a16:creationId xmlns:a16="http://schemas.microsoft.com/office/drawing/2014/main" id="{21E5C0A4-FAA3-4924-9412-BBA867E80D39}"/>
              </a:ext>
            </a:extLst>
          </p:cNvPr>
          <p:cNvSpPr>
            <a:spLocks/>
          </p:cNvSpPr>
          <p:nvPr userDrawn="1"/>
        </p:nvSpPr>
        <p:spPr bwMode="auto">
          <a:xfrm>
            <a:off x="116935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1" name="Freeform 5">
            <a:extLst>
              <a:ext uri="{FF2B5EF4-FFF2-40B4-BE49-F238E27FC236}">
                <a16:creationId xmlns:a16="http://schemas.microsoft.com/office/drawing/2014/main" id="{DA9355A1-AFF3-49B5-8161-79FD9B4B2D14}"/>
              </a:ext>
            </a:extLst>
          </p:cNvPr>
          <p:cNvSpPr>
            <a:spLocks/>
          </p:cNvSpPr>
          <p:nvPr userDrawn="1"/>
        </p:nvSpPr>
        <p:spPr bwMode="auto">
          <a:xfrm>
            <a:off x="12096738"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3240882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3" userDrawn="1">
          <p15:clr>
            <a:srgbClr val="5ACBF0"/>
          </p15:clr>
        </p15:guide>
        <p15:guide id="4" orient="horz" pos="2488" userDrawn="1">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fetti Content Blue">
    <p:bg>
      <p:bgPr>
        <a:solidFill>
          <a:schemeClr val="accent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D9303A2-B30A-054C-B809-053B909E125F}"/>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tx1"/>
                </a:solidFill>
                <a:effectLst/>
                <a:latin typeface="+mj-lt"/>
                <a:ea typeface="+mn-ea"/>
                <a:cs typeface="Segoe UI" pitchFamily="34" charset="0"/>
              </a:defRPr>
            </a:lvl1pPr>
          </a:lstStyle>
          <a:p>
            <a:r>
              <a:rPr lang="en-US" dirty="0"/>
              <a:t>Section title with border</a:t>
            </a:r>
          </a:p>
        </p:txBody>
      </p:sp>
      <p:sp>
        <p:nvSpPr>
          <p:cNvPr id="6" name="Text Placeholder 4">
            <a:extLst>
              <a:ext uri="{FF2B5EF4-FFF2-40B4-BE49-F238E27FC236}">
                <a16:creationId xmlns:a16="http://schemas.microsoft.com/office/drawing/2014/main" id="{10F58DD1-3970-D84D-8040-EF33B0971D59}"/>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a:t>Insert content here</a:t>
            </a:r>
          </a:p>
        </p:txBody>
      </p:sp>
      <p:sp>
        <p:nvSpPr>
          <p:cNvPr id="2" name="Freeform 5">
            <a:extLst>
              <a:ext uri="{FF2B5EF4-FFF2-40B4-BE49-F238E27FC236}">
                <a16:creationId xmlns:a16="http://schemas.microsoft.com/office/drawing/2014/main" id="{2DC4114B-0609-4C4D-B543-47A78CCD924E}"/>
              </a:ext>
            </a:extLst>
          </p:cNvPr>
          <p:cNvSpPr>
            <a:spLocks/>
          </p:cNvSpPr>
          <p:nvPr userDrawn="1"/>
        </p:nvSpPr>
        <p:spPr bwMode="auto">
          <a:xfrm>
            <a:off x="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 name="Freeform 5">
            <a:extLst>
              <a:ext uri="{FF2B5EF4-FFF2-40B4-BE49-F238E27FC236}">
                <a16:creationId xmlns:a16="http://schemas.microsoft.com/office/drawing/2014/main" id="{F4991A45-6BE7-41F5-A26B-FEDE1476FA01}"/>
              </a:ext>
            </a:extLst>
          </p:cNvPr>
          <p:cNvSpPr>
            <a:spLocks/>
          </p:cNvSpPr>
          <p:nvPr userDrawn="1"/>
        </p:nvSpPr>
        <p:spPr bwMode="auto">
          <a:xfrm>
            <a:off x="4032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 name="Freeform 5">
            <a:extLst>
              <a:ext uri="{FF2B5EF4-FFF2-40B4-BE49-F238E27FC236}">
                <a16:creationId xmlns:a16="http://schemas.microsoft.com/office/drawing/2014/main" id="{1E524AC6-1148-4420-9876-811DD3A6CFA3}"/>
              </a:ext>
            </a:extLst>
          </p:cNvPr>
          <p:cNvSpPr>
            <a:spLocks/>
          </p:cNvSpPr>
          <p:nvPr userDrawn="1"/>
        </p:nvSpPr>
        <p:spPr bwMode="auto">
          <a:xfrm>
            <a:off x="8064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5">
            <a:extLst>
              <a:ext uri="{FF2B5EF4-FFF2-40B4-BE49-F238E27FC236}">
                <a16:creationId xmlns:a16="http://schemas.microsoft.com/office/drawing/2014/main" id="{3FB0D408-43F7-461D-BFDF-08A3F869B01B}"/>
              </a:ext>
            </a:extLst>
          </p:cNvPr>
          <p:cNvSpPr>
            <a:spLocks/>
          </p:cNvSpPr>
          <p:nvPr userDrawn="1"/>
        </p:nvSpPr>
        <p:spPr bwMode="auto">
          <a:xfrm>
            <a:off x="12096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5">
            <a:extLst>
              <a:ext uri="{FF2B5EF4-FFF2-40B4-BE49-F238E27FC236}">
                <a16:creationId xmlns:a16="http://schemas.microsoft.com/office/drawing/2014/main" id="{3BFEC4BA-AD08-41E5-B485-5D76779BD22C}"/>
              </a:ext>
            </a:extLst>
          </p:cNvPr>
          <p:cNvSpPr>
            <a:spLocks/>
          </p:cNvSpPr>
          <p:nvPr userDrawn="1"/>
        </p:nvSpPr>
        <p:spPr bwMode="auto">
          <a:xfrm>
            <a:off x="16129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Freeform 5">
            <a:extLst>
              <a:ext uri="{FF2B5EF4-FFF2-40B4-BE49-F238E27FC236}">
                <a16:creationId xmlns:a16="http://schemas.microsoft.com/office/drawing/2014/main" id="{DCADCEEA-F24D-44AB-922F-8772E0343F65}"/>
              </a:ext>
            </a:extLst>
          </p:cNvPr>
          <p:cNvSpPr>
            <a:spLocks/>
          </p:cNvSpPr>
          <p:nvPr userDrawn="1"/>
        </p:nvSpPr>
        <p:spPr bwMode="auto">
          <a:xfrm>
            <a:off x="20161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5">
            <a:extLst>
              <a:ext uri="{FF2B5EF4-FFF2-40B4-BE49-F238E27FC236}">
                <a16:creationId xmlns:a16="http://schemas.microsoft.com/office/drawing/2014/main" id="{A787DE99-F548-4F27-BD73-008223ADC626}"/>
              </a:ext>
            </a:extLst>
          </p:cNvPr>
          <p:cNvSpPr>
            <a:spLocks/>
          </p:cNvSpPr>
          <p:nvPr userDrawn="1"/>
        </p:nvSpPr>
        <p:spPr bwMode="auto">
          <a:xfrm>
            <a:off x="24193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5">
            <a:extLst>
              <a:ext uri="{FF2B5EF4-FFF2-40B4-BE49-F238E27FC236}">
                <a16:creationId xmlns:a16="http://schemas.microsoft.com/office/drawing/2014/main" id="{7684DD24-7DDA-4D86-9D3A-4AF92794D2AB}"/>
              </a:ext>
            </a:extLst>
          </p:cNvPr>
          <p:cNvSpPr>
            <a:spLocks/>
          </p:cNvSpPr>
          <p:nvPr userDrawn="1"/>
        </p:nvSpPr>
        <p:spPr bwMode="auto">
          <a:xfrm>
            <a:off x="28225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5">
            <a:extLst>
              <a:ext uri="{FF2B5EF4-FFF2-40B4-BE49-F238E27FC236}">
                <a16:creationId xmlns:a16="http://schemas.microsoft.com/office/drawing/2014/main" id="{1B9B85DC-2B9F-4D61-8259-DFBAE7153C86}"/>
              </a:ext>
            </a:extLst>
          </p:cNvPr>
          <p:cNvSpPr>
            <a:spLocks/>
          </p:cNvSpPr>
          <p:nvPr userDrawn="1"/>
        </p:nvSpPr>
        <p:spPr bwMode="auto">
          <a:xfrm>
            <a:off x="32258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Freeform 5">
            <a:extLst>
              <a:ext uri="{FF2B5EF4-FFF2-40B4-BE49-F238E27FC236}">
                <a16:creationId xmlns:a16="http://schemas.microsoft.com/office/drawing/2014/main" id="{A3C2DDF8-77DE-44E7-82EB-BD2B109B8FDF}"/>
              </a:ext>
            </a:extLst>
          </p:cNvPr>
          <p:cNvSpPr>
            <a:spLocks/>
          </p:cNvSpPr>
          <p:nvPr userDrawn="1"/>
        </p:nvSpPr>
        <p:spPr bwMode="auto">
          <a:xfrm>
            <a:off x="36290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 name="Freeform 5">
            <a:extLst>
              <a:ext uri="{FF2B5EF4-FFF2-40B4-BE49-F238E27FC236}">
                <a16:creationId xmlns:a16="http://schemas.microsoft.com/office/drawing/2014/main" id="{FA74D4D0-7595-4C86-991E-ACC5FA41CC6C}"/>
              </a:ext>
            </a:extLst>
          </p:cNvPr>
          <p:cNvSpPr>
            <a:spLocks/>
          </p:cNvSpPr>
          <p:nvPr userDrawn="1"/>
        </p:nvSpPr>
        <p:spPr bwMode="auto">
          <a:xfrm>
            <a:off x="40322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5" name="Freeform 5">
            <a:extLst>
              <a:ext uri="{FF2B5EF4-FFF2-40B4-BE49-F238E27FC236}">
                <a16:creationId xmlns:a16="http://schemas.microsoft.com/office/drawing/2014/main" id="{23157884-97DA-4B49-BAA8-4F244EF86883}"/>
              </a:ext>
            </a:extLst>
          </p:cNvPr>
          <p:cNvSpPr>
            <a:spLocks/>
          </p:cNvSpPr>
          <p:nvPr userDrawn="1"/>
        </p:nvSpPr>
        <p:spPr bwMode="auto">
          <a:xfrm>
            <a:off x="44354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Freeform 5">
            <a:extLst>
              <a:ext uri="{FF2B5EF4-FFF2-40B4-BE49-F238E27FC236}">
                <a16:creationId xmlns:a16="http://schemas.microsoft.com/office/drawing/2014/main" id="{07CDB3B0-5CB6-43DA-A0C1-5990C23AB10D}"/>
              </a:ext>
            </a:extLst>
          </p:cNvPr>
          <p:cNvSpPr>
            <a:spLocks/>
          </p:cNvSpPr>
          <p:nvPr userDrawn="1"/>
        </p:nvSpPr>
        <p:spPr bwMode="auto">
          <a:xfrm>
            <a:off x="48387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 name="Freeform 5">
            <a:extLst>
              <a:ext uri="{FF2B5EF4-FFF2-40B4-BE49-F238E27FC236}">
                <a16:creationId xmlns:a16="http://schemas.microsoft.com/office/drawing/2014/main" id="{A932886D-EB20-4026-9D6E-687F61B1AA23}"/>
              </a:ext>
            </a:extLst>
          </p:cNvPr>
          <p:cNvSpPr>
            <a:spLocks/>
          </p:cNvSpPr>
          <p:nvPr userDrawn="1"/>
        </p:nvSpPr>
        <p:spPr bwMode="auto">
          <a:xfrm>
            <a:off x="52419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5">
            <a:extLst>
              <a:ext uri="{FF2B5EF4-FFF2-40B4-BE49-F238E27FC236}">
                <a16:creationId xmlns:a16="http://schemas.microsoft.com/office/drawing/2014/main" id="{3E812D95-DE21-4AE5-8F40-2DB182F3DEB9}"/>
              </a:ext>
            </a:extLst>
          </p:cNvPr>
          <p:cNvSpPr>
            <a:spLocks/>
          </p:cNvSpPr>
          <p:nvPr userDrawn="1"/>
        </p:nvSpPr>
        <p:spPr bwMode="auto">
          <a:xfrm>
            <a:off x="56451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5">
            <a:extLst>
              <a:ext uri="{FF2B5EF4-FFF2-40B4-BE49-F238E27FC236}">
                <a16:creationId xmlns:a16="http://schemas.microsoft.com/office/drawing/2014/main" id="{210B2D4F-6E86-4287-8EA1-EA3A728A112A}"/>
              </a:ext>
            </a:extLst>
          </p:cNvPr>
          <p:cNvSpPr>
            <a:spLocks/>
          </p:cNvSpPr>
          <p:nvPr userDrawn="1"/>
        </p:nvSpPr>
        <p:spPr bwMode="auto">
          <a:xfrm>
            <a:off x="60483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 name="Freeform 5">
            <a:extLst>
              <a:ext uri="{FF2B5EF4-FFF2-40B4-BE49-F238E27FC236}">
                <a16:creationId xmlns:a16="http://schemas.microsoft.com/office/drawing/2014/main" id="{1E976474-73A7-4C5B-9BBB-2F877FE899E6}"/>
              </a:ext>
            </a:extLst>
          </p:cNvPr>
          <p:cNvSpPr>
            <a:spLocks/>
          </p:cNvSpPr>
          <p:nvPr userDrawn="1"/>
        </p:nvSpPr>
        <p:spPr bwMode="auto">
          <a:xfrm>
            <a:off x="64516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 name="Freeform 5">
            <a:extLst>
              <a:ext uri="{FF2B5EF4-FFF2-40B4-BE49-F238E27FC236}">
                <a16:creationId xmlns:a16="http://schemas.microsoft.com/office/drawing/2014/main" id="{465A6564-AC40-4493-A583-1FFB6C3E9DD9}"/>
              </a:ext>
            </a:extLst>
          </p:cNvPr>
          <p:cNvSpPr>
            <a:spLocks/>
          </p:cNvSpPr>
          <p:nvPr userDrawn="1"/>
        </p:nvSpPr>
        <p:spPr bwMode="auto">
          <a:xfrm>
            <a:off x="68548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 name="Freeform 5">
            <a:extLst>
              <a:ext uri="{FF2B5EF4-FFF2-40B4-BE49-F238E27FC236}">
                <a16:creationId xmlns:a16="http://schemas.microsoft.com/office/drawing/2014/main" id="{6954C064-7CB0-4288-BE96-E91AC7F876F2}"/>
              </a:ext>
            </a:extLst>
          </p:cNvPr>
          <p:cNvSpPr>
            <a:spLocks/>
          </p:cNvSpPr>
          <p:nvPr userDrawn="1"/>
        </p:nvSpPr>
        <p:spPr bwMode="auto">
          <a:xfrm>
            <a:off x="72580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1" name="Freeform 5">
            <a:extLst>
              <a:ext uri="{FF2B5EF4-FFF2-40B4-BE49-F238E27FC236}">
                <a16:creationId xmlns:a16="http://schemas.microsoft.com/office/drawing/2014/main" id="{90BB86D8-7370-4CF9-8DCC-597757CFC2FB}"/>
              </a:ext>
            </a:extLst>
          </p:cNvPr>
          <p:cNvSpPr>
            <a:spLocks/>
          </p:cNvSpPr>
          <p:nvPr userDrawn="1"/>
        </p:nvSpPr>
        <p:spPr bwMode="auto">
          <a:xfrm>
            <a:off x="76612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 name="Freeform 5">
            <a:extLst>
              <a:ext uri="{FF2B5EF4-FFF2-40B4-BE49-F238E27FC236}">
                <a16:creationId xmlns:a16="http://schemas.microsoft.com/office/drawing/2014/main" id="{D8B61089-5F8D-4533-AFA2-5E4CFABC7955}"/>
              </a:ext>
            </a:extLst>
          </p:cNvPr>
          <p:cNvSpPr>
            <a:spLocks/>
          </p:cNvSpPr>
          <p:nvPr userDrawn="1"/>
        </p:nvSpPr>
        <p:spPr bwMode="auto">
          <a:xfrm>
            <a:off x="80645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5" name="Freeform 5">
            <a:extLst>
              <a:ext uri="{FF2B5EF4-FFF2-40B4-BE49-F238E27FC236}">
                <a16:creationId xmlns:a16="http://schemas.microsoft.com/office/drawing/2014/main" id="{C3DAA582-A4E2-4D0D-9142-F0A4E91DF0FF}"/>
              </a:ext>
            </a:extLst>
          </p:cNvPr>
          <p:cNvSpPr>
            <a:spLocks/>
          </p:cNvSpPr>
          <p:nvPr userDrawn="1"/>
        </p:nvSpPr>
        <p:spPr bwMode="auto">
          <a:xfrm>
            <a:off x="84677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7" name="Freeform 5">
            <a:extLst>
              <a:ext uri="{FF2B5EF4-FFF2-40B4-BE49-F238E27FC236}">
                <a16:creationId xmlns:a16="http://schemas.microsoft.com/office/drawing/2014/main" id="{0330153D-7AC7-4FEE-B014-E16DDA9F990D}"/>
              </a:ext>
            </a:extLst>
          </p:cNvPr>
          <p:cNvSpPr>
            <a:spLocks/>
          </p:cNvSpPr>
          <p:nvPr userDrawn="1"/>
        </p:nvSpPr>
        <p:spPr bwMode="auto">
          <a:xfrm>
            <a:off x="88709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 name="Freeform 5">
            <a:extLst>
              <a:ext uri="{FF2B5EF4-FFF2-40B4-BE49-F238E27FC236}">
                <a16:creationId xmlns:a16="http://schemas.microsoft.com/office/drawing/2014/main" id="{9FE05360-0BAD-4CD0-912B-2EFB0A93B25F}"/>
              </a:ext>
            </a:extLst>
          </p:cNvPr>
          <p:cNvSpPr>
            <a:spLocks/>
          </p:cNvSpPr>
          <p:nvPr userDrawn="1"/>
        </p:nvSpPr>
        <p:spPr bwMode="auto">
          <a:xfrm>
            <a:off x="92741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1" name="Freeform 5">
            <a:extLst>
              <a:ext uri="{FF2B5EF4-FFF2-40B4-BE49-F238E27FC236}">
                <a16:creationId xmlns:a16="http://schemas.microsoft.com/office/drawing/2014/main" id="{2BB69768-4BF4-4369-941D-7F83EA731EC1}"/>
              </a:ext>
            </a:extLst>
          </p:cNvPr>
          <p:cNvSpPr>
            <a:spLocks/>
          </p:cNvSpPr>
          <p:nvPr userDrawn="1"/>
        </p:nvSpPr>
        <p:spPr bwMode="auto">
          <a:xfrm>
            <a:off x="1048385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3" name="Freeform 5">
            <a:extLst>
              <a:ext uri="{FF2B5EF4-FFF2-40B4-BE49-F238E27FC236}">
                <a16:creationId xmlns:a16="http://schemas.microsoft.com/office/drawing/2014/main" id="{51F585F2-FB0F-4846-9CD2-11F7FF96FD97}"/>
              </a:ext>
            </a:extLst>
          </p:cNvPr>
          <p:cNvSpPr>
            <a:spLocks/>
          </p:cNvSpPr>
          <p:nvPr userDrawn="1"/>
        </p:nvSpPr>
        <p:spPr bwMode="auto">
          <a:xfrm>
            <a:off x="96774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5">
            <a:extLst>
              <a:ext uri="{FF2B5EF4-FFF2-40B4-BE49-F238E27FC236}">
                <a16:creationId xmlns:a16="http://schemas.microsoft.com/office/drawing/2014/main" id="{CBE3430D-F606-4308-B49E-D9AAD7125090}"/>
              </a:ext>
            </a:extLst>
          </p:cNvPr>
          <p:cNvSpPr>
            <a:spLocks/>
          </p:cNvSpPr>
          <p:nvPr userDrawn="1"/>
        </p:nvSpPr>
        <p:spPr bwMode="auto">
          <a:xfrm>
            <a:off x="100806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9" name="Freeform 5">
            <a:extLst>
              <a:ext uri="{FF2B5EF4-FFF2-40B4-BE49-F238E27FC236}">
                <a16:creationId xmlns:a16="http://schemas.microsoft.com/office/drawing/2014/main" id="{DBCBDCF3-6847-4191-A872-E8389FEBE08D}"/>
              </a:ext>
            </a:extLst>
          </p:cNvPr>
          <p:cNvSpPr>
            <a:spLocks/>
          </p:cNvSpPr>
          <p:nvPr userDrawn="1"/>
        </p:nvSpPr>
        <p:spPr bwMode="auto">
          <a:xfrm>
            <a:off x="1088707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1" name="Freeform 5">
            <a:extLst>
              <a:ext uri="{FF2B5EF4-FFF2-40B4-BE49-F238E27FC236}">
                <a16:creationId xmlns:a16="http://schemas.microsoft.com/office/drawing/2014/main" id="{1F7B483D-EB1A-45B5-B1AD-0EAE7F64763C}"/>
              </a:ext>
            </a:extLst>
          </p:cNvPr>
          <p:cNvSpPr>
            <a:spLocks/>
          </p:cNvSpPr>
          <p:nvPr userDrawn="1"/>
        </p:nvSpPr>
        <p:spPr bwMode="auto">
          <a:xfrm>
            <a:off x="11290300"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3" name="Freeform 5">
            <a:extLst>
              <a:ext uri="{FF2B5EF4-FFF2-40B4-BE49-F238E27FC236}">
                <a16:creationId xmlns:a16="http://schemas.microsoft.com/office/drawing/2014/main" id="{B3466B6D-9C19-4F9A-8173-BC98E52B1023}"/>
              </a:ext>
            </a:extLst>
          </p:cNvPr>
          <p:cNvSpPr>
            <a:spLocks/>
          </p:cNvSpPr>
          <p:nvPr userDrawn="1"/>
        </p:nvSpPr>
        <p:spPr bwMode="auto">
          <a:xfrm>
            <a:off x="11693525"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5" name="Freeform 5">
            <a:extLst>
              <a:ext uri="{FF2B5EF4-FFF2-40B4-BE49-F238E27FC236}">
                <a16:creationId xmlns:a16="http://schemas.microsoft.com/office/drawing/2014/main" id="{9C4E25A9-A7F7-4238-B98D-A72344849620}"/>
              </a:ext>
            </a:extLst>
          </p:cNvPr>
          <p:cNvSpPr>
            <a:spLocks/>
          </p:cNvSpPr>
          <p:nvPr userDrawn="1"/>
        </p:nvSpPr>
        <p:spPr bwMode="auto">
          <a:xfrm>
            <a:off x="12096738" y="328748"/>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7" name="Freeform 5">
            <a:extLst>
              <a:ext uri="{FF2B5EF4-FFF2-40B4-BE49-F238E27FC236}">
                <a16:creationId xmlns:a16="http://schemas.microsoft.com/office/drawing/2014/main" id="{582162BB-6F36-41B5-B5AD-B7FD4177E530}"/>
              </a:ext>
            </a:extLst>
          </p:cNvPr>
          <p:cNvSpPr>
            <a:spLocks/>
          </p:cNvSpPr>
          <p:nvPr userDrawn="1"/>
        </p:nvSpPr>
        <p:spPr bwMode="auto">
          <a:xfrm>
            <a:off x="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9" name="Freeform 5">
            <a:extLst>
              <a:ext uri="{FF2B5EF4-FFF2-40B4-BE49-F238E27FC236}">
                <a16:creationId xmlns:a16="http://schemas.microsoft.com/office/drawing/2014/main" id="{652516D9-F1FA-4063-ADA2-9B081A2D5A2E}"/>
              </a:ext>
            </a:extLst>
          </p:cNvPr>
          <p:cNvSpPr>
            <a:spLocks/>
          </p:cNvSpPr>
          <p:nvPr userDrawn="1"/>
        </p:nvSpPr>
        <p:spPr bwMode="auto">
          <a:xfrm>
            <a:off x="4032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1" name="Freeform 5">
            <a:extLst>
              <a:ext uri="{FF2B5EF4-FFF2-40B4-BE49-F238E27FC236}">
                <a16:creationId xmlns:a16="http://schemas.microsoft.com/office/drawing/2014/main" id="{1C6A6B49-4641-48E9-8819-769AAE00B198}"/>
              </a:ext>
            </a:extLst>
          </p:cNvPr>
          <p:cNvSpPr>
            <a:spLocks/>
          </p:cNvSpPr>
          <p:nvPr userDrawn="1"/>
        </p:nvSpPr>
        <p:spPr bwMode="auto">
          <a:xfrm>
            <a:off x="8064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5">
            <a:extLst>
              <a:ext uri="{FF2B5EF4-FFF2-40B4-BE49-F238E27FC236}">
                <a16:creationId xmlns:a16="http://schemas.microsoft.com/office/drawing/2014/main" id="{B1530B27-CB32-4FD6-ADCD-696B9A77D606}"/>
              </a:ext>
            </a:extLst>
          </p:cNvPr>
          <p:cNvSpPr>
            <a:spLocks/>
          </p:cNvSpPr>
          <p:nvPr userDrawn="1"/>
        </p:nvSpPr>
        <p:spPr bwMode="auto">
          <a:xfrm>
            <a:off x="12096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5" name="Freeform 5">
            <a:extLst>
              <a:ext uri="{FF2B5EF4-FFF2-40B4-BE49-F238E27FC236}">
                <a16:creationId xmlns:a16="http://schemas.microsoft.com/office/drawing/2014/main" id="{BAFEEEB6-FF84-414F-A371-D3F809A1C86D}"/>
              </a:ext>
            </a:extLst>
          </p:cNvPr>
          <p:cNvSpPr>
            <a:spLocks/>
          </p:cNvSpPr>
          <p:nvPr userDrawn="1"/>
        </p:nvSpPr>
        <p:spPr bwMode="auto">
          <a:xfrm>
            <a:off x="16129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5">
            <a:extLst>
              <a:ext uri="{FF2B5EF4-FFF2-40B4-BE49-F238E27FC236}">
                <a16:creationId xmlns:a16="http://schemas.microsoft.com/office/drawing/2014/main" id="{0F8F801F-06E9-4E1C-A137-226729983354}"/>
              </a:ext>
            </a:extLst>
          </p:cNvPr>
          <p:cNvSpPr>
            <a:spLocks/>
          </p:cNvSpPr>
          <p:nvPr userDrawn="1"/>
        </p:nvSpPr>
        <p:spPr bwMode="auto">
          <a:xfrm>
            <a:off x="20161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9" name="Freeform 5">
            <a:extLst>
              <a:ext uri="{FF2B5EF4-FFF2-40B4-BE49-F238E27FC236}">
                <a16:creationId xmlns:a16="http://schemas.microsoft.com/office/drawing/2014/main" id="{3062C679-537B-4565-B111-60C31A15ACF4}"/>
              </a:ext>
            </a:extLst>
          </p:cNvPr>
          <p:cNvSpPr>
            <a:spLocks/>
          </p:cNvSpPr>
          <p:nvPr userDrawn="1"/>
        </p:nvSpPr>
        <p:spPr bwMode="auto">
          <a:xfrm>
            <a:off x="24193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5">
            <a:extLst>
              <a:ext uri="{FF2B5EF4-FFF2-40B4-BE49-F238E27FC236}">
                <a16:creationId xmlns:a16="http://schemas.microsoft.com/office/drawing/2014/main" id="{887EEB3A-4213-464A-87A3-D2DAF47421F5}"/>
              </a:ext>
            </a:extLst>
          </p:cNvPr>
          <p:cNvSpPr>
            <a:spLocks/>
          </p:cNvSpPr>
          <p:nvPr userDrawn="1"/>
        </p:nvSpPr>
        <p:spPr bwMode="auto">
          <a:xfrm>
            <a:off x="28225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3" name="Freeform 5">
            <a:extLst>
              <a:ext uri="{FF2B5EF4-FFF2-40B4-BE49-F238E27FC236}">
                <a16:creationId xmlns:a16="http://schemas.microsoft.com/office/drawing/2014/main" id="{ADC86261-F90C-45E0-A168-7581A8C02C38}"/>
              </a:ext>
            </a:extLst>
          </p:cNvPr>
          <p:cNvSpPr>
            <a:spLocks/>
          </p:cNvSpPr>
          <p:nvPr userDrawn="1"/>
        </p:nvSpPr>
        <p:spPr bwMode="auto">
          <a:xfrm>
            <a:off x="32258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5" name="Freeform 5">
            <a:extLst>
              <a:ext uri="{FF2B5EF4-FFF2-40B4-BE49-F238E27FC236}">
                <a16:creationId xmlns:a16="http://schemas.microsoft.com/office/drawing/2014/main" id="{504DD272-AA18-4EE6-AA29-9F6F74F23909}"/>
              </a:ext>
            </a:extLst>
          </p:cNvPr>
          <p:cNvSpPr>
            <a:spLocks/>
          </p:cNvSpPr>
          <p:nvPr userDrawn="1"/>
        </p:nvSpPr>
        <p:spPr bwMode="auto">
          <a:xfrm>
            <a:off x="36290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7" name="Freeform 5">
            <a:extLst>
              <a:ext uri="{FF2B5EF4-FFF2-40B4-BE49-F238E27FC236}">
                <a16:creationId xmlns:a16="http://schemas.microsoft.com/office/drawing/2014/main" id="{8BCD198C-85D1-4065-9D67-82D3B38E1C37}"/>
              </a:ext>
            </a:extLst>
          </p:cNvPr>
          <p:cNvSpPr>
            <a:spLocks/>
          </p:cNvSpPr>
          <p:nvPr userDrawn="1"/>
        </p:nvSpPr>
        <p:spPr bwMode="auto">
          <a:xfrm>
            <a:off x="40322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9" name="Freeform 5">
            <a:extLst>
              <a:ext uri="{FF2B5EF4-FFF2-40B4-BE49-F238E27FC236}">
                <a16:creationId xmlns:a16="http://schemas.microsoft.com/office/drawing/2014/main" id="{2900C489-4586-4F04-BD13-FF483556032E}"/>
              </a:ext>
            </a:extLst>
          </p:cNvPr>
          <p:cNvSpPr>
            <a:spLocks/>
          </p:cNvSpPr>
          <p:nvPr userDrawn="1"/>
        </p:nvSpPr>
        <p:spPr bwMode="auto">
          <a:xfrm>
            <a:off x="44354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1" name="Freeform 5">
            <a:extLst>
              <a:ext uri="{FF2B5EF4-FFF2-40B4-BE49-F238E27FC236}">
                <a16:creationId xmlns:a16="http://schemas.microsoft.com/office/drawing/2014/main" id="{FFF75EF5-F4A4-47DF-B2E8-27AF735DAE67}"/>
              </a:ext>
            </a:extLst>
          </p:cNvPr>
          <p:cNvSpPr>
            <a:spLocks/>
          </p:cNvSpPr>
          <p:nvPr userDrawn="1"/>
        </p:nvSpPr>
        <p:spPr bwMode="auto">
          <a:xfrm>
            <a:off x="48387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3" name="Freeform 5">
            <a:extLst>
              <a:ext uri="{FF2B5EF4-FFF2-40B4-BE49-F238E27FC236}">
                <a16:creationId xmlns:a16="http://schemas.microsoft.com/office/drawing/2014/main" id="{0C8AD0A5-DBDC-4519-871E-FE913951AE59}"/>
              </a:ext>
            </a:extLst>
          </p:cNvPr>
          <p:cNvSpPr>
            <a:spLocks/>
          </p:cNvSpPr>
          <p:nvPr userDrawn="1"/>
        </p:nvSpPr>
        <p:spPr bwMode="auto">
          <a:xfrm>
            <a:off x="52419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5" name="Freeform 5">
            <a:extLst>
              <a:ext uri="{FF2B5EF4-FFF2-40B4-BE49-F238E27FC236}">
                <a16:creationId xmlns:a16="http://schemas.microsoft.com/office/drawing/2014/main" id="{5417658F-66B2-4FE7-A854-CC3AE0F7EB74}"/>
              </a:ext>
            </a:extLst>
          </p:cNvPr>
          <p:cNvSpPr>
            <a:spLocks/>
          </p:cNvSpPr>
          <p:nvPr userDrawn="1"/>
        </p:nvSpPr>
        <p:spPr bwMode="auto">
          <a:xfrm>
            <a:off x="56451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7" name="Freeform 5">
            <a:extLst>
              <a:ext uri="{FF2B5EF4-FFF2-40B4-BE49-F238E27FC236}">
                <a16:creationId xmlns:a16="http://schemas.microsoft.com/office/drawing/2014/main" id="{A81C42B8-9501-457C-9DBC-BA397001DE6B}"/>
              </a:ext>
            </a:extLst>
          </p:cNvPr>
          <p:cNvSpPr>
            <a:spLocks/>
          </p:cNvSpPr>
          <p:nvPr userDrawn="1"/>
        </p:nvSpPr>
        <p:spPr bwMode="auto">
          <a:xfrm>
            <a:off x="60483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9" name="Freeform 5">
            <a:extLst>
              <a:ext uri="{FF2B5EF4-FFF2-40B4-BE49-F238E27FC236}">
                <a16:creationId xmlns:a16="http://schemas.microsoft.com/office/drawing/2014/main" id="{1E20BB75-9E81-42DF-B4BF-5B6987919CEC}"/>
              </a:ext>
            </a:extLst>
          </p:cNvPr>
          <p:cNvSpPr>
            <a:spLocks/>
          </p:cNvSpPr>
          <p:nvPr userDrawn="1"/>
        </p:nvSpPr>
        <p:spPr bwMode="auto">
          <a:xfrm>
            <a:off x="64516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1" name="Freeform 5">
            <a:extLst>
              <a:ext uri="{FF2B5EF4-FFF2-40B4-BE49-F238E27FC236}">
                <a16:creationId xmlns:a16="http://schemas.microsoft.com/office/drawing/2014/main" id="{D01EE500-D7A1-4352-BAD2-B850ACC4BC6A}"/>
              </a:ext>
            </a:extLst>
          </p:cNvPr>
          <p:cNvSpPr>
            <a:spLocks/>
          </p:cNvSpPr>
          <p:nvPr userDrawn="1"/>
        </p:nvSpPr>
        <p:spPr bwMode="auto">
          <a:xfrm>
            <a:off x="68548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3" name="Freeform 5">
            <a:extLst>
              <a:ext uri="{FF2B5EF4-FFF2-40B4-BE49-F238E27FC236}">
                <a16:creationId xmlns:a16="http://schemas.microsoft.com/office/drawing/2014/main" id="{1587723F-EB9C-433F-ACA5-343CDE53B4CA}"/>
              </a:ext>
            </a:extLst>
          </p:cNvPr>
          <p:cNvSpPr>
            <a:spLocks/>
          </p:cNvSpPr>
          <p:nvPr userDrawn="1"/>
        </p:nvSpPr>
        <p:spPr bwMode="auto">
          <a:xfrm>
            <a:off x="72580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5" name="Freeform 5">
            <a:extLst>
              <a:ext uri="{FF2B5EF4-FFF2-40B4-BE49-F238E27FC236}">
                <a16:creationId xmlns:a16="http://schemas.microsoft.com/office/drawing/2014/main" id="{3B89FD7D-E9C3-4C00-9808-59AAFB03163F}"/>
              </a:ext>
            </a:extLst>
          </p:cNvPr>
          <p:cNvSpPr>
            <a:spLocks/>
          </p:cNvSpPr>
          <p:nvPr userDrawn="1"/>
        </p:nvSpPr>
        <p:spPr bwMode="auto">
          <a:xfrm>
            <a:off x="76612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7" name="Freeform 5">
            <a:extLst>
              <a:ext uri="{FF2B5EF4-FFF2-40B4-BE49-F238E27FC236}">
                <a16:creationId xmlns:a16="http://schemas.microsoft.com/office/drawing/2014/main" id="{6E04DD36-8E16-472A-941F-022D2E9A88A8}"/>
              </a:ext>
            </a:extLst>
          </p:cNvPr>
          <p:cNvSpPr>
            <a:spLocks/>
          </p:cNvSpPr>
          <p:nvPr userDrawn="1"/>
        </p:nvSpPr>
        <p:spPr bwMode="auto">
          <a:xfrm>
            <a:off x="80645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9" name="Freeform 5">
            <a:extLst>
              <a:ext uri="{FF2B5EF4-FFF2-40B4-BE49-F238E27FC236}">
                <a16:creationId xmlns:a16="http://schemas.microsoft.com/office/drawing/2014/main" id="{12E1B3B0-875B-4233-B21E-CFCC3D054FB2}"/>
              </a:ext>
            </a:extLst>
          </p:cNvPr>
          <p:cNvSpPr>
            <a:spLocks/>
          </p:cNvSpPr>
          <p:nvPr userDrawn="1"/>
        </p:nvSpPr>
        <p:spPr bwMode="auto">
          <a:xfrm>
            <a:off x="84677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1" name="Freeform 5">
            <a:extLst>
              <a:ext uri="{FF2B5EF4-FFF2-40B4-BE49-F238E27FC236}">
                <a16:creationId xmlns:a16="http://schemas.microsoft.com/office/drawing/2014/main" id="{EEFA6ADA-AE04-43D9-AEBA-6D4B6101D19D}"/>
              </a:ext>
            </a:extLst>
          </p:cNvPr>
          <p:cNvSpPr>
            <a:spLocks/>
          </p:cNvSpPr>
          <p:nvPr userDrawn="1"/>
        </p:nvSpPr>
        <p:spPr bwMode="auto">
          <a:xfrm>
            <a:off x="88709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3" name="Freeform 5">
            <a:extLst>
              <a:ext uri="{FF2B5EF4-FFF2-40B4-BE49-F238E27FC236}">
                <a16:creationId xmlns:a16="http://schemas.microsoft.com/office/drawing/2014/main" id="{EF5B0E26-2791-4B14-B592-172C2FAC6FE5}"/>
              </a:ext>
            </a:extLst>
          </p:cNvPr>
          <p:cNvSpPr>
            <a:spLocks/>
          </p:cNvSpPr>
          <p:nvPr userDrawn="1"/>
        </p:nvSpPr>
        <p:spPr bwMode="auto">
          <a:xfrm>
            <a:off x="92741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5" name="Freeform 5">
            <a:extLst>
              <a:ext uri="{FF2B5EF4-FFF2-40B4-BE49-F238E27FC236}">
                <a16:creationId xmlns:a16="http://schemas.microsoft.com/office/drawing/2014/main" id="{7CDA8C23-F3D0-475C-8B0B-D2483AECFAB8}"/>
              </a:ext>
            </a:extLst>
          </p:cNvPr>
          <p:cNvSpPr>
            <a:spLocks/>
          </p:cNvSpPr>
          <p:nvPr userDrawn="1"/>
        </p:nvSpPr>
        <p:spPr bwMode="auto">
          <a:xfrm>
            <a:off x="1048385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7" name="Freeform 5">
            <a:extLst>
              <a:ext uri="{FF2B5EF4-FFF2-40B4-BE49-F238E27FC236}">
                <a16:creationId xmlns:a16="http://schemas.microsoft.com/office/drawing/2014/main" id="{A6895141-163A-4201-B333-6467D533F440}"/>
              </a:ext>
            </a:extLst>
          </p:cNvPr>
          <p:cNvSpPr>
            <a:spLocks/>
          </p:cNvSpPr>
          <p:nvPr userDrawn="1"/>
        </p:nvSpPr>
        <p:spPr bwMode="auto">
          <a:xfrm>
            <a:off x="96774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9" name="Freeform 5">
            <a:extLst>
              <a:ext uri="{FF2B5EF4-FFF2-40B4-BE49-F238E27FC236}">
                <a16:creationId xmlns:a16="http://schemas.microsoft.com/office/drawing/2014/main" id="{96857859-9A05-4D31-8334-CDC677051A05}"/>
              </a:ext>
            </a:extLst>
          </p:cNvPr>
          <p:cNvSpPr>
            <a:spLocks/>
          </p:cNvSpPr>
          <p:nvPr userDrawn="1"/>
        </p:nvSpPr>
        <p:spPr bwMode="auto">
          <a:xfrm>
            <a:off x="100806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1" name="Freeform 5">
            <a:extLst>
              <a:ext uri="{FF2B5EF4-FFF2-40B4-BE49-F238E27FC236}">
                <a16:creationId xmlns:a16="http://schemas.microsoft.com/office/drawing/2014/main" id="{EBBC59FD-BB44-465C-9882-47450B890D91}"/>
              </a:ext>
            </a:extLst>
          </p:cNvPr>
          <p:cNvSpPr>
            <a:spLocks/>
          </p:cNvSpPr>
          <p:nvPr userDrawn="1"/>
        </p:nvSpPr>
        <p:spPr bwMode="auto">
          <a:xfrm>
            <a:off x="1088707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3" name="Freeform 5">
            <a:extLst>
              <a:ext uri="{FF2B5EF4-FFF2-40B4-BE49-F238E27FC236}">
                <a16:creationId xmlns:a16="http://schemas.microsoft.com/office/drawing/2014/main" id="{B55E93B0-6435-4CBB-9B59-5C2C61984C86}"/>
              </a:ext>
            </a:extLst>
          </p:cNvPr>
          <p:cNvSpPr>
            <a:spLocks/>
          </p:cNvSpPr>
          <p:nvPr userDrawn="1"/>
        </p:nvSpPr>
        <p:spPr bwMode="auto">
          <a:xfrm>
            <a:off x="11290300"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5" name="Freeform 5">
            <a:extLst>
              <a:ext uri="{FF2B5EF4-FFF2-40B4-BE49-F238E27FC236}">
                <a16:creationId xmlns:a16="http://schemas.microsoft.com/office/drawing/2014/main" id="{CB08B145-8F37-4A8A-A4CE-4438007E168A}"/>
              </a:ext>
            </a:extLst>
          </p:cNvPr>
          <p:cNvSpPr>
            <a:spLocks/>
          </p:cNvSpPr>
          <p:nvPr userDrawn="1"/>
        </p:nvSpPr>
        <p:spPr bwMode="auto">
          <a:xfrm>
            <a:off x="11693525"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7" name="Freeform 5">
            <a:extLst>
              <a:ext uri="{FF2B5EF4-FFF2-40B4-BE49-F238E27FC236}">
                <a16:creationId xmlns:a16="http://schemas.microsoft.com/office/drawing/2014/main" id="{3B0D020A-90FC-400F-B7B5-63FC994068E4}"/>
              </a:ext>
            </a:extLst>
          </p:cNvPr>
          <p:cNvSpPr>
            <a:spLocks/>
          </p:cNvSpPr>
          <p:nvPr userDrawn="1"/>
        </p:nvSpPr>
        <p:spPr bwMode="auto">
          <a:xfrm>
            <a:off x="12096738" y="6263821"/>
            <a:ext cx="101092" cy="265431"/>
          </a:xfrm>
          <a:custGeom>
            <a:avLst/>
            <a:gdLst>
              <a:gd name="T0" fmla="*/ 0 w 314"/>
              <a:gd name="T1" fmla="*/ 1332 h 1332"/>
              <a:gd name="T2" fmla="*/ 0 w 314"/>
              <a:gd name="T3" fmla="*/ 1332 h 1332"/>
              <a:gd name="T4" fmla="*/ 314 w 314"/>
              <a:gd name="T5" fmla="*/ 1332 h 1332"/>
              <a:gd name="T6" fmla="*/ 314 w 314"/>
              <a:gd name="T7" fmla="*/ 0 h 1332"/>
              <a:gd name="T8" fmla="*/ 0 w 314"/>
              <a:gd name="T9" fmla="*/ 0 h 1332"/>
              <a:gd name="T10" fmla="*/ 0 w 314"/>
              <a:gd name="T11" fmla="*/ 1332 h 1332"/>
            </a:gdLst>
            <a:ahLst/>
            <a:cxnLst>
              <a:cxn ang="0">
                <a:pos x="T0" y="T1"/>
              </a:cxn>
              <a:cxn ang="0">
                <a:pos x="T2" y="T3"/>
              </a:cxn>
              <a:cxn ang="0">
                <a:pos x="T4" y="T5"/>
              </a:cxn>
              <a:cxn ang="0">
                <a:pos x="T6" y="T7"/>
              </a:cxn>
              <a:cxn ang="0">
                <a:pos x="T8" y="T9"/>
              </a:cxn>
              <a:cxn ang="0">
                <a:pos x="T10" y="T11"/>
              </a:cxn>
            </a:cxnLst>
            <a:rect l="0" t="0" r="r" b="b"/>
            <a:pathLst>
              <a:path w="314" h="1332">
                <a:moveTo>
                  <a:pt x="0" y="1332"/>
                </a:moveTo>
                <a:lnTo>
                  <a:pt x="0" y="1332"/>
                </a:lnTo>
                <a:lnTo>
                  <a:pt x="314" y="1332"/>
                </a:lnTo>
                <a:lnTo>
                  <a:pt x="314" y="0"/>
                </a:lnTo>
                <a:lnTo>
                  <a:pt x="0" y="0"/>
                </a:lnTo>
                <a:lnTo>
                  <a:pt x="0" y="1332"/>
                </a:lnTo>
                <a:close/>
              </a:path>
            </a:pathLst>
          </a:custGeom>
          <a:solidFill>
            <a:srgbClr val="D6D73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100711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6127">
          <p15:clr>
            <a:srgbClr val="5ACBF0"/>
          </p15:clr>
        </p15:guide>
        <p15:guide id="3" orient="horz" pos="2243" userDrawn="1">
          <p15:clr>
            <a:srgbClr val="5ACBF0"/>
          </p15:clr>
        </p15:guide>
        <p15:guide id="4" orient="horz" pos="2488" userDrawn="1">
          <p15:clr>
            <a:srgbClr val="5ACBF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ottom Pattern Black">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1EEF53A4-35A6-4E43-B220-67DA381C5910}"/>
              </a:ext>
            </a:extLst>
          </p:cNvPr>
          <p:cNvSpPr>
            <a:spLocks noGrp="1"/>
          </p:cNvSpPr>
          <p:nvPr>
            <p:ph type="body" sz="quarter" idx="12" hasCustomPrompt="1"/>
          </p:nvPr>
        </p:nvSpPr>
        <p:spPr>
          <a:xfrm>
            <a:off x="2196307" y="3260705"/>
            <a:ext cx="7799387" cy="1534757"/>
          </a:xfrm>
          <a:prstGeom prst="rect">
            <a:avLst/>
          </a:prstGeom>
          <a:noFill/>
        </p:spPr>
        <p:txBody>
          <a:bodyPr wrap="square" lIns="0" tIns="0" rIns="0" bIns="0">
            <a:noAutofit/>
          </a:bodyPr>
          <a:lstStyle>
            <a:lvl1pPr marL="0" indent="0" algn="ctr">
              <a:spcBef>
                <a:spcPts val="0"/>
              </a:spcBef>
              <a:spcAft>
                <a:spcPts val="0"/>
              </a:spcAft>
              <a:buFont typeface="Arial" panose="020B0604020202020204" pitchFamily="34" charset="0"/>
              <a:buNone/>
              <a:defRPr lang="en-US" sz="1800" kern="1200" dirty="0">
                <a:solidFill>
                  <a:schemeClr val="tx1"/>
                </a:solidFill>
                <a:latin typeface="+mn-lt"/>
                <a:ea typeface="+mn-ea"/>
                <a:cs typeface="+mn-cs"/>
              </a:defRPr>
            </a:lvl1pPr>
          </a:lstStyle>
          <a:p>
            <a:pPr lvl="0"/>
            <a:r>
              <a:rPr lang="en-US"/>
              <a:t>Insert content here</a:t>
            </a:r>
          </a:p>
        </p:txBody>
      </p:sp>
      <p:sp>
        <p:nvSpPr>
          <p:cNvPr id="5" name="Title 1">
            <a:extLst>
              <a:ext uri="{FF2B5EF4-FFF2-40B4-BE49-F238E27FC236}">
                <a16:creationId xmlns:a16="http://schemas.microsoft.com/office/drawing/2014/main" id="{07724906-4405-47F4-B533-7291B003B0A2}"/>
              </a:ext>
            </a:extLst>
          </p:cNvPr>
          <p:cNvSpPr>
            <a:spLocks noGrp="1"/>
          </p:cNvSpPr>
          <p:nvPr>
            <p:ph type="title" hasCustomPrompt="1"/>
          </p:nvPr>
        </p:nvSpPr>
        <p:spPr>
          <a:xfrm>
            <a:off x="1525301" y="1995467"/>
            <a:ext cx="9141397" cy="615553"/>
          </a:xfrm>
          <a:noFill/>
        </p:spPr>
        <p:txBody>
          <a:bodyPr wrap="square" lIns="0" tIns="0" rIns="0" bIns="0" anchor="b" anchorCtr="0">
            <a:spAutoFit/>
          </a:bodyPr>
          <a:lstStyle>
            <a:lvl1pPr algn="ctr" defTabSz="932742" rtl="0" eaLnBrk="1" latinLnBrk="0" hangingPunct="1">
              <a:lnSpc>
                <a:spcPct val="100000"/>
              </a:lnSpc>
              <a:spcBef>
                <a:spcPct val="0"/>
              </a:spcBef>
              <a:buNone/>
              <a:defRPr lang="en-US" sz="4000" b="1" i="0" kern="1200" cap="none" spc="-50" baseline="0" dirty="0">
                <a:ln w="3175">
                  <a:noFill/>
                </a:ln>
                <a:solidFill>
                  <a:schemeClr val="tx1"/>
                </a:solidFill>
                <a:effectLst/>
                <a:latin typeface="+mj-lt"/>
                <a:ea typeface="+mn-ea"/>
                <a:cs typeface="Segoe UI" pitchFamily="34" charset="0"/>
              </a:defRPr>
            </a:lvl1pPr>
          </a:lstStyle>
          <a:p>
            <a:r>
              <a:rPr lang="en-US"/>
              <a:t>Insert Text Here</a:t>
            </a:r>
          </a:p>
        </p:txBody>
      </p:sp>
      <p:pic>
        <p:nvPicPr>
          <p:cNvPr id="3" name="Picture 2">
            <a:extLst>
              <a:ext uri="{FF2B5EF4-FFF2-40B4-BE49-F238E27FC236}">
                <a16:creationId xmlns:a16="http://schemas.microsoft.com/office/drawing/2014/main" id="{9C8B4846-4E60-4E5B-9695-28F923D1D76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rot="5400000">
            <a:off x="5753100" y="419100"/>
            <a:ext cx="685800" cy="12192000"/>
          </a:xfrm>
          <a:prstGeom prst="rect">
            <a:avLst/>
          </a:prstGeom>
        </p:spPr>
      </p:pic>
    </p:spTree>
    <p:extLst>
      <p:ext uri="{BB962C8B-B14F-4D97-AF65-F5344CB8AC3E}">
        <p14:creationId xmlns:p14="http://schemas.microsoft.com/office/powerpoint/2010/main" val="495523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ottom Pattern White">
    <p:bg>
      <p:bgPr>
        <a:solidFill>
          <a:schemeClr val="tx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BC00585D-E155-409A-899A-29BDF4E57FD3}"/>
              </a:ext>
            </a:extLst>
          </p:cNvPr>
          <p:cNvSpPr>
            <a:spLocks noGrp="1"/>
          </p:cNvSpPr>
          <p:nvPr>
            <p:ph type="title" hasCustomPrompt="1"/>
          </p:nvPr>
        </p:nvSpPr>
        <p:spPr>
          <a:xfrm>
            <a:off x="762000" y="716577"/>
            <a:ext cx="10668000" cy="615553"/>
          </a:xfrm>
          <a:noFill/>
        </p:spPr>
        <p:txBody>
          <a:bodyPr wrap="square" lIns="91440" tIns="0" rIns="91440" bIns="0" anchor="b" anchorCtr="0">
            <a:spAutoFit/>
          </a:bodyPr>
          <a:lstStyle>
            <a:lvl1pPr algn="l" defTabSz="932742" rtl="0" eaLnBrk="1" latinLnBrk="0" hangingPunct="1">
              <a:lnSpc>
                <a:spcPct val="100000"/>
              </a:lnSpc>
              <a:spcBef>
                <a:spcPct val="0"/>
              </a:spcBef>
              <a:buNone/>
              <a:defRPr lang="en-US" sz="4000" b="1" i="0" kern="1200" cap="none" spc="-50" baseline="0" dirty="0">
                <a:ln w="3175">
                  <a:noFill/>
                </a:ln>
                <a:solidFill>
                  <a:schemeClr val="accent1"/>
                </a:solidFill>
                <a:effectLst/>
                <a:latin typeface="+mj-lt"/>
                <a:ea typeface="+mn-ea"/>
                <a:cs typeface="Segoe UI" pitchFamily="34" charset="0"/>
              </a:defRPr>
            </a:lvl1pPr>
          </a:lstStyle>
          <a:p>
            <a:r>
              <a:rPr lang="en-US"/>
              <a:t>Insert text here</a:t>
            </a:r>
          </a:p>
        </p:txBody>
      </p:sp>
      <p:sp>
        <p:nvSpPr>
          <p:cNvPr id="5" name="Text Placeholder 4">
            <a:extLst>
              <a:ext uri="{FF2B5EF4-FFF2-40B4-BE49-F238E27FC236}">
                <a16:creationId xmlns:a16="http://schemas.microsoft.com/office/drawing/2014/main" id="{2D944D9B-AA15-4DB5-AE58-0FA514F6FE87}"/>
              </a:ext>
            </a:extLst>
          </p:cNvPr>
          <p:cNvSpPr>
            <a:spLocks noGrp="1"/>
          </p:cNvSpPr>
          <p:nvPr>
            <p:ph type="body" sz="quarter" idx="13" hasCustomPrompt="1"/>
          </p:nvPr>
        </p:nvSpPr>
        <p:spPr>
          <a:xfrm>
            <a:off x="762000" y="1790699"/>
            <a:ext cx="10668000" cy="685800"/>
          </a:xfrm>
          <a:prstGeom prst="rect">
            <a:avLst/>
          </a:prstGeom>
          <a:noFill/>
        </p:spPr>
        <p:txBody>
          <a:bodyPr wrap="square" lIns="91440" tIns="0" rIns="91440" bIns="0">
            <a:noAutofit/>
          </a:bodyPr>
          <a:lstStyle>
            <a:lvl1pPr marL="0" indent="0" algn="l">
              <a:spcBef>
                <a:spcPts val="0"/>
              </a:spcBef>
              <a:spcAft>
                <a:spcPts val="0"/>
              </a:spcAft>
              <a:buFont typeface="Arial" panose="020B0604020202020204" pitchFamily="34" charset="0"/>
              <a:buNone/>
              <a:defRPr lang="en-US" sz="1800" kern="1200" dirty="0">
                <a:solidFill>
                  <a:schemeClr val="bg2"/>
                </a:solidFill>
                <a:latin typeface="+mn-lt"/>
                <a:ea typeface="+mn-ea"/>
                <a:cs typeface="+mn-cs"/>
              </a:defRPr>
            </a:lvl1pPr>
          </a:lstStyle>
          <a:p>
            <a:pPr lvl="0"/>
            <a:r>
              <a:rPr lang="en-US"/>
              <a:t>Insert content here</a:t>
            </a:r>
          </a:p>
        </p:txBody>
      </p:sp>
      <p:pic>
        <p:nvPicPr>
          <p:cNvPr id="3" name="Picture 2">
            <a:extLst>
              <a:ext uri="{FF2B5EF4-FFF2-40B4-BE49-F238E27FC236}">
                <a16:creationId xmlns:a16="http://schemas.microsoft.com/office/drawing/2014/main" id="{8D8AAE41-A985-425A-934D-615BBE36028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rot="5400000">
            <a:off x="5753100" y="419100"/>
            <a:ext cx="685800" cy="12192000"/>
          </a:xfrm>
          <a:prstGeom prst="rect">
            <a:avLst/>
          </a:prstGeom>
        </p:spPr>
      </p:pic>
    </p:spTree>
    <p:extLst>
      <p:ext uri="{BB962C8B-B14F-4D97-AF65-F5344CB8AC3E}">
        <p14:creationId xmlns:p14="http://schemas.microsoft.com/office/powerpoint/2010/main" val="2499009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364696-E1F3-49EF-AEC8-730A16D9A23F}" type="datetimeFigureOut">
              <a:rPr lang="en-US" altLang="en-US" smtClean="0"/>
              <a:pPr/>
              <a:t>9/29/2023</a:t>
            </a:fld>
            <a:endParaRPr lang="en-US"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2A1B0-4691-41D9-84E0-69D594EAA3FE}" type="slidenum">
              <a:rPr lang="en-US" altLang="en-US" smtClean="0"/>
              <a:pPr/>
              <a:t>‹#›</a:t>
            </a:fld>
            <a:endParaRPr lang="en-US" altLang="en-US" dirty="0"/>
          </a:p>
        </p:txBody>
      </p:sp>
    </p:spTree>
    <p:extLst>
      <p:ext uri="{BB962C8B-B14F-4D97-AF65-F5344CB8AC3E}">
        <p14:creationId xmlns:p14="http://schemas.microsoft.com/office/powerpoint/2010/main" val="3429690444"/>
      </p:ext>
    </p:extLst>
  </p:cSld>
  <p:clrMap bg1="dk1" tx1="lt1" bg2="dk2" tx2="lt2" accent1="accent1" accent2="accent2" accent3="accent3" accent4="accent4" accent5="accent5" accent6="accent6" hlink="hlink" folHlink="folHlink"/>
  <p:sldLayoutIdLst>
    <p:sldLayoutId id="2147483689" r:id="rId1"/>
    <p:sldLayoutId id="2147483688" r:id="rId2"/>
    <p:sldLayoutId id="2147483702" r:id="rId3"/>
    <p:sldLayoutId id="2147483699" r:id="rId4"/>
    <p:sldLayoutId id="2147483701" r:id="rId5"/>
    <p:sldLayoutId id="2147483700" r:id="rId6"/>
    <p:sldLayoutId id="2147483703" r:id="rId7"/>
    <p:sldLayoutId id="2147483690" r:id="rId8"/>
    <p:sldLayoutId id="2147483704" r:id="rId9"/>
    <p:sldLayoutId id="2147483691" r:id="rId10"/>
    <p:sldLayoutId id="214748369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D2DB031-9003-4F74-A88F-FE2A2ABABC72}"/>
              </a:ext>
            </a:extLst>
          </p:cNvPr>
          <p:cNvSpPr>
            <a:spLocks noGrp="1" noChangeArrowheads="1"/>
          </p:cNvSpPr>
          <p:nvPr>
            <p:ph type="ctrTitle" idx="4294967295"/>
          </p:nvPr>
        </p:nvSpPr>
        <p:spPr>
          <a:xfrm>
            <a:off x="4373880" y="2311400"/>
            <a:ext cx="7528560" cy="2235200"/>
          </a:xfrm>
        </p:spPr>
        <p:txBody>
          <a:bodyPr anchor="ctr">
            <a:noAutofit/>
          </a:bodyPr>
          <a:lstStyle/>
          <a:p>
            <a:pPr eaLnBrk="1" hangingPunct="1"/>
            <a:r>
              <a:rPr lang="en-US" altLang="en-US" b="1" dirty="0">
                <a:solidFill>
                  <a:srgbClr val="01C2D1"/>
                </a:solidFill>
              </a:rPr>
              <a:t>S</a:t>
            </a:r>
            <a:r>
              <a:rPr lang="en-US" altLang="en-US" b="1" dirty="0"/>
              <a:t>tudent</a:t>
            </a:r>
            <a:r>
              <a:rPr lang="en-US" altLang="en-US" dirty="0"/>
              <a:t> </a:t>
            </a:r>
            <a:r>
              <a:rPr lang="en-US" altLang="en-US" b="1" dirty="0">
                <a:solidFill>
                  <a:srgbClr val="FE4387"/>
                </a:solidFill>
              </a:rPr>
              <a:t>E</a:t>
            </a:r>
            <a:r>
              <a:rPr lang="en-US" altLang="en-US" b="1" dirty="0"/>
              <a:t>ngagement and </a:t>
            </a:r>
            <a:r>
              <a:rPr lang="en-US" altLang="en-US" b="1" dirty="0">
                <a:solidFill>
                  <a:srgbClr val="F69000"/>
                </a:solidFill>
              </a:rPr>
              <a:t>M</a:t>
            </a:r>
            <a:r>
              <a:rPr lang="en-US" altLang="en-US" b="1" dirty="0"/>
              <a:t>otivation</a:t>
            </a:r>
            <a:endParaRPr lang="en-US" altLang="en-US" b="1" dirty="0">
              <a:latin typeface="+mn-lt"/>
            </a:endParaRPr>
          </a:p>
        </p:txBody>
      </p:sp>
    </p:spTree>
    <p:extLst>
      <p:ext uri="{BB962C8B-B14F-4D97-AF65-F5344CB8AC3E}">
        <p14:creationId xmlns:p14="http://schemas.microsoft.com/office/powerpoint/2010/main" val="1543265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39E9E4C-9F2F-7F54-6A7C-7F4F7112D49F}"/>
              </a:ext>
            </a:extLst>
          </p:cNvPr>
          <p:cNvSpPr>
            <a:spLocks noGrp="1"/>
          </p:cNvSpPr>
          <p:nvPr>
            <p:ph type="body" sz="quarter" idx="11"/>
          </p:nvPr>
        </p:nvSpPr>
        <p:spPr/>
        <p:txBody>
          <a:bodyPr>
            <a:normAutofit lnSpcReduction="10000"/>
          </a:bodyPr>
          <a:lstStyle/>
          <a:p>
            <a:pPr marL="457200" indent="-457200">
              <a:buFont typeface="Wingdings" panose="05000000000000000000" pitchFamily="2" charset="2"/>
              <a:buChar char="q"/>
            </a:pPr>
            <a:r>
              <a:rPr lang="en-US" sz="2800" dirty="0"/>
              <a:t>Give thinking tasks</a:t>
            </a:r>
          </a:p>
          <a:p>
            <a:pPr marL="457200" indent="-457200">
              <a:buFont typeface="Wingdings" panose="05000000000000000000" pitchFamily="2" charset="2"/>
              <a:buChar char="q"/>
            </a:pPr>
            <a:r>
              <a:rPr lang="en-US" sz="2800" dirty="0">
                <a:solidFill>
                  <a:srgbClr val="F69000"/>
                </a:solidFill>
              </a:rPr>
              <a:t>Frequently form visibly</a:t>
            </a:r>
          </a:p>
          <a:p>
            <a:pPr marL="457200" indent="-457200">
              <a:buFont typeface="Wingdings" panose="05000000000000000000" pitchFamily="2" charset="2"/>
              <a:buChar char="q"/>
            </a:pPr>
            <a:r>
              <a:rPr lang="en-US" sz="2800" dirty="0">
                <a:solidFill>
                  <a:srgbClr val="F69000"/>
                </a:solidFill>
              </a:rPr>
              <a:t>random groups</a:t>
            </a:r>
          </a:p>
          <a:p>
            <a:pPr marL="457200" indent="-457200">
              <a:buFont typeface="Wingdings" panose="05000000000000000000" pitchFamily="2" charset="2"/>
              <a:buChar char="q"/>
            </a:pPr>
            <a:r>
              <a:rPr lang="en-US" sz="2800" dirty="0"/>
              <a:t>Use vertical non- permanent surfaces (ex. whiteboard, chart paper)</a:t>
            </a:r>
          </a:p>
          <a:p>
            <a:pPr marL="457200" indent="-457200">
              <a:buFont typeface="Wingdings" panose="05000000000000000000" pitchFamily="2" charset="2"/>
              <a:buChar char="q"/>
            </a:pPr>
            <a:r>
              <a:rPr lang="en-US" sz="2800" dirty="0">
                <a:solidFill>
                  <a:srgbClr val="F69000"/>
                </a:solidFill>
              </a:rPr>
              <a:t>De-front the classroom</a:t>
            </a:r>
          </a:p>
        </p:txBody>
      </p:sp>
      <p:sp>
        <p:nvSpPr>
          <p:cNvPr id="4" name="Title 3">
            <a:extLst>
              <a:ext uri="{FF2B5EF4-FFF2-40B4-BE49-F238E27FC236}">
                <a16:creationId xmlns:a16="http://schemas.microsoft.com/office/drawing/2014/main" id="{A4D38E93-D6C1-7AEC-1E14-98A59A9B042A}"/>
              </a:ext>
            </a:extLst>
          </p:cNvPr>
          <p:cNvSpPr>
            <a:spLocks noGrp="1"/>
          </p:cNvSpPr>
          <p:nvPr>
            <p:ph type="title"/>
          </p:nvPr>
        </p:nvSpPr>
        <p:spPr>
          <a:xfrm>
            <a:off x="762000" y="715962"/>
            <a:ext cx="5914008" cy="1189038"/>
          </a:xfrm>
        </p:spPr>
        <p:txBody>
          <a:bodyPr/>
          <a:lstStyle/>
          <a:p>
            <a:r>
              <a:rPr lang="en-US" dirty="0">
                <a:solidFill>
                  <a:srgbClr val="FE4387"/>
                </a:solidFill>
              </a:rPr>
              <a:t>How to Build Thinking</a:t>
            </a:r>
          </a:p>
        </p:txBody>
      </p:sp>
      <p:sp>
        <p:nvSpPr>
          <p:cNvPr id="5" name="Text Placeholder 1">
            <a:extLst>
              <a:ext uri="{FF2B5EF4-FFF2-40B4-BE49-F238E27FC236}">
                <a16:creationId xmlns:a16="http://schemas.microsoft.com/office/drawing/2014/main" id="{1625D35F-9CFF-B3B3-EB6F-3C7993C889DD}"/>
              </a:ext>
            </a:extLst>
          </p:cNvPr>
          <p:cNvSpPr txBox="1">
            <a:spLocks/>
          </p:cNvSpPr>
          <p:nvPr/>
        </p:nvSpPr>
        <p:spPr>
          <a:xfrm>
            <a:off x="6400800" y="1905000"/>
            <a:ext cx="5334000" cy="32766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tx1"/>
                </a:solidFill>
                <a:latin typeface="+mn-lt"/>
                <a:ea typeface="+mn-ea"/>
                <a:cs typeface="+mn-cs"/>
              </a:defRPr>
            </a:lvl1pPr>
            <a:lvl2pPr marL="228600" indent="-228600" algn="l" defTabSz="914400" rtl="0" eaLnBrk="1" latinLnBrk="0" hangingPunct="1">
              <a:lnSpc>
                <a:spcPct val="90000"/>
              </a:lnSpc>
              <a:spcBef>
                <a:spcPts val="1000"/>
              </a:spcBef>
              <a:buFont typeface="Arial" panose="020B0604020202020204" pitchFamily="34" charset="0"/>
              <a:buChar char="•"/>
              <a:tabLst/>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fontAlgn="auto">
              <a:spcAft>
                <a:spcPts val="0"/>
              </a:spcAft>
              <a:buFont typeface="Wingdings" panose="05000000000000000000" pitchFamily="2" charset="2"/>
              <a:buChar char="q"/>
            </a:pPr>
            <a:r>
              <a:rPr lang="en-US" sz="2800" dirty="0"/>
              <a:t>Answer only keep-thinking questions</a:t>
            </a:r>
          </a:p>
          <a:p>
            <a:pPr marL="457200" indent="-457200" fontAlgn="auto">
              <a:spcAft>
                <a:spcPts val="0"/>
              </a:spcAft>
              <a:buFont typeface="Wingdings" panose="05000000000000000000" pitchFamily="2" charset="2"/>
              <a:buChar char="q"/>
            </a:pPr>
            <a:r>
              <a:rPr lang="en-US" sz="2800" dirty="0">
                <a:solidFill>
                  <a:srgbClr val="F69000"/>
                </a:solidFill>
              </a:rPr>
              <a:t>Give thinking task early,</a:t>
            </a:r>
          </a:p>
          <a:p>
            <a:pPr fontAlgn="auto">
              <a:spcAft>
                <a:spcPts val="0"/>
              </a:spcAft>
            </a:pPr>
            <a:r>
              <a:rPr lang="en-US" sz="2800" dirty="0">
                <a:solidFill>
                  <a:srgbClr val="F69000"/>
                </a:solidFill>
              </a:rPr>
              <a:t>standing, and verbally</a:t>
            </a:r>
          </a:p>
          <a:p>
            <a:pPr marL="457200" indent="-457200" fontAlgn="auto">
              <a:spcAft>
                <a:spcPts val="0"/>
              </a:spcAft>
              <a:buFont typeface="Wingdings" panose="05000000000000000000" pitchFamily="2" charset="2"/>
              <a:buChar char="q"/>
            </a:pPr>
            <a:r>
              <a:rPr lang="en-US" sz="2800" dirty="0"/>
              <a:t>Give check-your-</a:t>
            </a:r>
          </a:p>
          <a:p>
            <a:pPr fontAlgn="auto">
              <a:spcAft>
                <a:spcPts val="0"/>
              </a:spcAft>
            </a:pPr>
            <a:r>
              <a:rPr lang="en-US" sz="2800" dirty="0"/>
              <a:t>understanding questions</a:t>
            </a:r>
          </a:p>
          <a:p>
            <a:pPr marL="457200" indent="-457200" fontAlgn="auto">
              <a:spcAft>
                <a:spcPts val="0"/>
              </a:spcAft>
              <a:buFont typeface="Wingdings" panose="05000000000000000000" pitchFamily="2" charset="2"/>
              <a:buChar char="q"/>
            </a:pPr>
            <a:r>
              <a:rPr lang="en-US" sz="2800" dirty="0">
                <a:solidFill>
                  <a:srgbClr val="F69000"/>
                </a:solidFill>
              </a:rPr>
              <a:t>Mobilize knowledge (keep students moving and examining peer work)</a:t>
            </a:r>
          </a:p>
        </p:txBody>
      </p:sp>
    </p:spTree>
    <p:extLst>
      <p:ext uri="{BB962C8B-B14F-4D97-AF65-F5344CB8AC3E}">
        <p14:creationId xmlns:p14="http://schemas.microsoft.com/office/powerpoint/2010/main" val="600994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39E9E4C-9F2F-7F54-6A7C-7F4F7112D49F}"/>
              </a:ext>
            </a:extLst>
          </p:cNvPr>
          <p:cNvSpPr>
            <a:spLocks noGrp="1"/>
          </p:cNvSpPr>
          <p:nvPr>
            <p:ph type="body" sz="quarter" idx="11"/>
          </p:nvPr>
        </p:nvSpPr>
        <p:spPr>
          <a:xfrm>
            <a:off x="762000" y="1905000"/>
            <a:ext cx="5334000" cy="4069672"/>
          </a:xfrm>
        </p:spPr>
        <p:txBody>
          <a:bodyPr>
            <a:normAutofit lnSpcReduction="10000"/>
          </a:bodyPr>
          <a:lstStyle/>
          <a:p>
            <a:pPr marL="457200" indent="-457200">
              <a:buFont typeface="Wingdings" panose="05000000000000000000" pitchFamily="2" charset="2"/>
              <a:buChar char="q"/>
            </a:pPr>
            <a:r>
              <a:rPr lang="en-US" sz="2800" dirty="0"/>
              <a:t>Asynchronously use hints</a:t>
            </a:r>
          </a:p>
          <a:p>
            <a:r>
              <a:rPr lang="en-US" sz="2800" dirty="0"/>
              <a:t>and extensions to maintain</a:t>
            </a:r>
          </a:p>
          <a:p>
            <a:r>
              <a:rPr lang="en-US" sz="2800" dirty="0"/>
              <a:t>flow</a:t>
            </a:r>
          </a:p>
          <a:p>
            <a:pPr marL="457200" indent="-457200">
              <a:buFont typeface="Wingdings" panose="05000000000000000000" pitchFamily="2" charset="2"/>
              <a:buChar char="q"/>
            </a:pPr>
            <a:r>
              <a:rPr lang="en-US" sz="2800" dirty="0">
                <a:solidFill>
                  <a:srgbClr val="F69000"/>
                </a:solidFill>
              </a:rPr>
              <a:t>Consolidate from the bottom (start with basic concept, use student work to progress upward)</a:t>
            </a:r>
          </a:p>
          <a:p>
            <a:pPr marL="457200" indent="-457200">
              <a:buFont typeface="Wingdings" panose="05000000000000000000" pitchFamily="2" charset="2"/>
              <a:buChar char="q"/>
            </a:pPr>
            <a:r>
              <a:rPr lang="en-US" sz="2800" dirty="0"/>
              <a:t>Have students write</a:t>
            </a:r>
          </a:p>
          <a:p>
            <a:r>
              <a:rPr lang="en-US" sz="2800" dirty="0"/>
              <a:t>meaningful notes</a:t>
            </a:r>
            <a:endParaRPr lang="en-US" sz="2800" dirty="0">
              <a:solidFill>
                <a:srgbClr val="F69000"/>
              </a:solidFill>
            </a:endParaRPr>
          </a:p>
        </p:txBody>
      </p:sp>
      <p:sp>
        <p:nvSpPr>
          <p:cNvPr id="4" name="Title 3">
            <a:extLst>
              <a:ext uri="{FF2B5EF4-FFF2-40B4-BE49-F238E27FC236}">
                <a16:creationId xmlns:a16="http://schemas.microsoft.com/office/drawing/2014/main" id="{A4D38E93-D6C1-7AEC-1E14-98A59A9B042A}"/>
              </a:ext>
            </a:extLst>
          </p:cNvPr>
          <p:cNvSpPr>
            <a:spLocks noGrp="1"/>
          </p:cNvSpPr>
          <p:nvPr>
            <p:ph type="title"/>
          </p:nvPr>
        </p:nvSpPr>
        <p:spPr>
          <a:xfrm>
            <a:off x="762000" y="715962"/>
            <a:ext cx="5914008" cy="1189038"/>
          </a:xfrm>
        </p:spPr>
        <p:txBody>
          <a:bodyPr/>
          <a:lstStyle/>
          <a:p>
            <a:r>
              <a:rPr lang="en-US" dirty="0">
                <a:solidFill>
                  <a:srgbClr val="FE4387"/>
                </a:solidFill>
              </a:rPr>
              <a:t>How to Build Thinking</a:t>
            </a:r>
          </a:p>
        </p:txBody>
      </p:sp>
      <p:sp>
        <p:nvSpPr>
          <p:cNvPr id="5" name="Text Placeholder 1">
            <a:extLst>
              <a:ext uri="{FF2B5EF4-FFF2-40B4-BE49-F238E27FC236}">
                <a16:creationId xmlns:a16="http://schemas.microsoft.com/office/drawing/2014/main" id="{1625D35F-9CFF-B3B3-EB6F-3C7993C889DD}"/>
              </a:ext>
            </a:extLst>
          </p:cNvPr>
          <p:cNvSpPr txBox="1">
            <a:spLocks/>
          </p:cNvSpPr>
          <p:nvPr/>
        </p:nvSpPr>
        <p:spPr>
          <a:xfrm>
            <a:off x="6400800" y="1905000"/>
            <a:ext cx="5334000" cy="32766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b="1" kern="1200">
                <a:solidFill>
                  <a:schemeClr val="tx1"/>
                </a:solidFill>
                <a:latin typeface="+mn-lt"/>
                <a:ea typeface="+mn-ea"/>
                <a:cs typeface="+mn-cs"/>
              </a:defRPr>
            </a:lvl1pPr>
            <a:lvl2pPr marL="228600" indent="-228600" algn="l" defTabSz="914400" rtl="0" eaLnBrk="1" latinLnBrk="0" hangingPunct="1">
              <a:lnSpc>
                <a:spcPct val="90000"/>
              </a:lnSpc>
              <a:spcBef>
                <a:spcPts val="1000"/>
              </a:spcBef>
              <a:buFont typeface="Arial" panose="020B0604020202020204" pitchFamily="34" charset="0"/>
              <a:buChar char="•"/>
              <a:tabLst/>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fontAlgn="auto">
              <a:spcAft>
                <a:spcPts val="0"/>
              </a:spcAft>
              <a:buFont typeface="Wingdings" panose="05000000000000000000" pitchFamily="2" charset="2"/>
              <a:buChar char="q"/>
            </a:pPr>
            <a:r>
              <a:rPr lang="en-US" sz="2800" dirty="0">
                <a:solidFill>
                  <a:srgbClr val="F69000"/>
                </a:solidFill>
              </a:rPr>
              <a:t>Evaluate what you value</a:t>
            </a:r>
          </a:p>
          <a:p>
            <a:pPr marL="457200" indent="-457200" fontAlgn="auto">
              <a:spcAft>
                <a:spcPts val="0"/>
              </a:spcAft>
              <a:buFont typeface="Wingdings" panose="05000000000000000000" pitchFamily="2" charset="2"/>
              <a:buChar char="q"/>
            </a:pPr>
            <a:r>
              <a:rPr lang="en-US" sz="2800" dirty="0"/>
              <a:t>Help students see</a:t>
            </a:r>
          </a:p>
          <a:p>
            <a:pPr fontAlgn="auto">
              <a:spcAft>
                <a:spcPts val="0"/>
              </a:spcAft>
            </a:pPr>
            <a:r>
              <a:rPr lang="en-US" sz="2800" dirty="0"/>
              <a:t>where they are and</a:t>
            </a:r>
          </a:p>
          <a:p>
            <a:pPr fontAlgn="auto">
              <a:spcAft>
                <a:spcPts val="0"/>
              </a:spcAft>
            </a:pPr>
            <a:r>
              <a:rPr lang="en-US" sz="2800" dirty="0"/>
              <a:t>why they are going</a:t>
            </a:r>
          </a:p>
          <a:p>
            <a:pPr marL="457200" indent="-457200" fontAlgn="auto">
              <a:spcAft>
                <a:spcPts val="0"/>
              </a:spcAft>
              <a:buFont typeface="Wingdings" panose="05000000000000000000" pitchFamily="2" charset="2"/>
              <a:buChar char="q"/>
            </a:pPr>
            <a:r>
              <a:rPr lang="en-US" sz="2800" dirty="0">
                <a:solidFill>
                  <a:srgbClr val="F69000"/>
                </a:solidFill>
              </a:rPr>
              <a:t>Grade based on data</a:t>
            </a:r>
          </a:p>
          <a:p>
            <a:pPr fontAlgn="auto">
              <a:spcAft>
                <a:spcPts val="0"/>
              </a:spcAft>
            </a:pPr>
            <a:r>
              <a:rPr lang="en-US" sz="2800" dirty="0">
                <a:solidFill>
                  <a:srgbClr val="F69000"/>
                </a:solidFill>
              </a:rPr>
              <a:t>(not points)</a:t>
            </a:r>
          </a:p>
        </p:txBody>
      </p:sp>
    </p:spTree>
    <p:extLst>
      <p:ext uri="{BB962C8B-B14F-4D97-AF65-F5344CB8AC3E}">
        <p14:creationId xmlns:p14="http://schemas.microsoft.com/office/powerpoint/2010/main" val="2715707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FE50A37-4605-C410-6C83-D09EF81B4646}"/>
              </a:ext>
            </a:extLst>
          </p:cNvPr>
          <p:cNvSpPr>
            <a:spLocks noGrp="1"/>
          </p:cNvSpPr>
          <p:nvPr>
            <p:ph type="body" sz="quarter" idx="11"/>
          </p:nvPr>
        </p:nvSpPr>
        <p:spPr>
          <a:xfrm>
            <a:off x="762000" y="1904999"/>
            <a:ext cx="6477000" cy="4531311"/>
          </a:xfrm>
        </p:spPr>
        <p:txBody>
          <a:bodyPr>
            <a:normAutofit lnSpcReduction="10000"/>
          </a:bodyPr>
          <a:lstStyle/>
          <a:p>
            <a:pPr marL="342900" indent="-342900">
              <a:buFont typeface="Arial" panose="020B0604020202020204" pitchFamily="34" charset="0"/>
              <a:buChar char="•"/>
            </a:pPr>
            <a:r>
              <a:rPr lang="en-US" sz="2400" dirty="0"/>
              <a:t>Students need rigid and rigorous timing. </a:t>
            </a:r>
          </a:p>
          <a:p>
            <a:pPr marL="342900" indent="-342900">
              <a:buFont typeface="Arial" panose="020B0604020202020204" pitchFamily="34" charset="0"/>
              <a:buChar char="•"/>
            </a:pPr>
            <a:r>
              <a:rPr lang="en-US" sz="2400" dirty="0"/>
              <a:t>~40 mins after direct instruction</a:t>
            </a:r>
          </a:p>
          <a:p>
            <a:pPr marL="342900" indent="-342900">
              <a:buFont typeface="Arial" panose="020B0604020202020204" pitchFamily="34" charset="0"/>
              <a:buChar char="•"/>
            </a:pPr>
            <a:r>
              <a:rPr lang="en-US" sz="2400" dirty="0"/>
              <a:t>12 minutes per station</a:t>
            </a:r>
          </a:p>
          <a:p>
            <a:pPr marL="342900" indent="-342900">
              <a:buFont typeface="Arial" panose="020B0604020202020204" pitchFamily="34" charset="0"/>
              <a:buChar char="•"/>
            </a:pPr>
            <a:r>
              <a:rPr lang="en-US" sz="2400" dirty="0"/>
              <a:t>Create clear, visible groups within the room</a:t>
            </a:r>
          </a:p>
          <a:p>
            <a:pPr marL="342900" indent="-342900">
              <a:buFont typeface="Arial" panose="020B0604020202020204" pitchFamily="34" charset="0"/>
              <a:buChar char="•"/>
            </a:pPr>
            <a:r>
              <a:rPr lang="en-US" sz="2400" dirty="0"/>
              <a:t>Group students intentionally (by level, where you can focus your time on the lowest group OR combine multiple levels, where there is a leader in each group to help keep them on task, etc.)</a:t>
            </a:r>
          </a:p>
          <a:p>
            <a:pPr marL="342900" indent="-342900">
              <a:buFont typeface="Arial" panose="020B0604020202020204" pitchFamily="34" charset="0"/>
              <a:buChar char="•"/>
            </a:pPr>
            <a:r>
              <a:rPr lang="en-US" sz="2400" dirty="0"/>
              <a:t>Set goals for each group, make them attainable and measurable</a:t>
            </a:r>
          </a:p>
        </p:txBody>
      </p:sp>
      <p:sp>
        <p:nvSpPr>
          <p:cNvPr id="3" name="Title 2">
            <a:extLst>
              <a:ext uri="{FF2B5EF4-FFF2-40B4-BE49-F238E27FC236}">
                <a16:creationId xmlns:a16="http://schemas.microsoft.com/office/drawing/2014/main" id="{CA575AA1-EE30-CAAF-0EDC-3F20C2104DB1}"/>
              </a:ext>
            </a:extLst>
          </p:cNvPr>
          <p:cNvSpPr>
            <a:spLocks noGrp="1"/>
          </p:cNvSpPr>
          <p:nvPr>
            <p:ph type="title"/>
          </p:nvPr>
        </p:nvSpPr>
        <p:spPr/>
        <p:txBody>
          <a:bodyPr/>
          <a:lstStyle/>
          <a:p>
            <a:r>
              <a:rPr lang="en-US" dirty="0"/>
              <a:t>Stations</a:t>
            </a:r>
          </a:p>
        </p:txBody>
      </p:sp>
    </p:spTree>
    <p:extLst>
      <p:ext uri="{BB962C8B-B14F-4D97-AF65-F5344CB8AC3E}">
        <p14:creationId xmlns:p14="http://schemas.microsoft.com/office/powerpoint/2010/main" val="2236284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C4EB72-A2BB-D1A9-78DC-F57309F21D81}"/>
              </a:ext>
            </a:extLst>
          </p:cNvPr>
          <p:cNvSpPr>
            <a:spLocks noGrp="1"/>
          </p:cNvSpPr>
          <p:nvPr>
            <p:ph type="body" sz="quarter" idx="12"/>
          </p:nvPr>
        </p:nvSpPr>
        <p:spPr>
          <a:xfrm>
            <a:off x="1784413" y="2807943"/>
            <a:ext cx="8811264" cy="1534757"/>
          </a:xfrm>
        </p:spPr>
        <p:txBody>
          <a:bodyPr/>
          <a:lstStyle/>
          <a:p>
            <a:pPr marL="285750" indent="-285750" algn="l">
              <a:buFontTx/>
              <a:buChar char="-"/>
            </a:pPr>
            <a:r>
              <a:rPr lang="en-US" sz="2400" dirty="0"/>
              <a:t>What has been your biggest challenge so far this year?</a:t>
            </a:r>
          </a:p>
          <a:p>
            <a:pPr marL="285750" indent="-285750" algn="l">
              <a:buFontTx/>
              <a:buChar char="-"/>
            </a:pPr>
            <a:r>
              <a:rPr lang="en-US" sz="2400" dirty="0"/>
              <a:t>What has been your greatest success so far this year?</a:t>
            </a:r>
          </a:p>
          <a:p>
            <a:pPr marL="285750" indent="-285750" algn="l">
              <a:buFontTx/>
              <a:buChar char="-"/>
            </a:pPr>
            <a:r>
              <a:rPr lang="en-US" sz="2400" dirty="0"/>
              <a:t>How do you engage your students daily and combat apathy?</a:t>
            </a:r>
          </a:p>
          <a:p>
            <a:pPr marL="285750" indent="-285750" algn="l">
              <a:buFontTx/>
              <a:buChar char="-"/>
            </a:pPr>
            <a:r>
              <a:rPr lang="en-US" sz="2400" dirty="0"/>
              <a:t>What is one new strategy you want to try in your classroom?</a:t>
            </a:r>
          </a:p>
          <a:p>
            <a:pPr marL="285750" indent="-285750">
              <a:buFontTx/>
              <a:buChar char="-"/>
            </a:pPr>
            <a:endParaRPr lang="en-US" dirty="0"/>
          </a:p>
        </p:txBody>
      </p:sp>
      <p:sp>
        <p:nvSpPr>
          <p:cNvPr id="3" name="Title 2">
            <a:extLst>
              <a:ext uri="{FF2B5EF4-FFF2-40B4-BE49-F238E27FC236}">
                <a16:creationId xmlns:a16="http://schemas.microsoft.com/office/drawing/2014/main" id="{8CF751A6-4A75-C3BB-5169-47B3BF577EEA}"/>
              </a:ext>
            </a:extLst>
          </p:cNvPr>
          <p:cNvSpPr>
            <a:spLocks noGrp="1"/>
          </p:cNvSpPr>
          <p:nvPr>
            <p:ph type="title"/>
          </p:nvPr>
        </p:nvSpPr>
        <p:spPr>
          <a:xfrm>
            <a:off x="1454280" y="805218"/>
            <a:ext cx="9141397" cy="1477328"/>
          </a:xfrm>
        </p:spPr>
        <p:txBody>
          <a:bodyPr/>
          <a:lstStyle/>
          <a:p>
            <a:r>
              <a:rPr lang="en-US" dirty="0"/>
              <a:t>Gallery Walk</a:t>
            </a:r>
            <a:br>
              <a:rPr lang="en-US" dirty="0"/>
            </a:br>
            <a:r>
              <a:rPr lang="en-US" sz="2800" dirty="0">
                <a:solidFill>
                  <a:srgbClr val="FE4387"/>
                </a:solidFill>
              </a:rPr>
              <a:t>As you come in, please grab a sticky note </a:t>
            </a:r>
            <a:r>
              <a:rPr lang="en-US" sz="2800">
                <a:solidFill>
                  <a:srgbClr val="FE4387"/>
                </a:solidFill>
              </a:rPr>
              <a:t>and respond at least once </a:t>
            </a:r>
            <a:r>
              <a:rPr lang="en-US" sz="2800" dirty="0">
                <a:solidFill>
                  <a:srgbClr val="FE4387"/>
                </a:solidFill>
              </a:rPr>
              <a:t>on each piece of chart paper </a:t>
            </a:r>
          </a:p>
        </p:txBody>
      </p:sp>
    </p:spTree>
    <p:extLst>
      <p:ext uri="{BB962C8B-B14F-4D97-AF65-F5344CB8AC3E}">
        <p14:creationId xmlns:p14="http://schemas.microsoft.com/office/powerpoint/2010/main" val="3636911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4004F6-2668-4FC1-838D-4ECB627E3359}"/>
              </a:ext>
            </a:extLst>
          </p:cNvPr>
          <p:cNvSpPr>
            <a:spLocks noGrp="1"/>
          </p:cNvSpPr>
          <p:nvPr>
            <p:ph type="title"/>
          </p:nvPr>
        </p:nvSpPr>
        <p:spPr/>
        <p:txBody>
          <a:bodyPr/>
          <a:lstStyle/>
          <a:p>
            <a:r>
              <a:rPr lang="en-US" dirty="0"/>
              <a:t>Equity</a:t>
            </a:r>
          </a:p>
        </p:txBody>
      </p:sp>
      <p:sp>
        <p:nvSpPr>
          <p:cNvPr id="9219" name="Rectangle 8">
            <a:extLst>
              <a:ext uri="{FF2B5EF4-FFF2-40B4-BE49-F238E27FC236}">
                <a16:creationId xmlns:a16="http://schemas.microsoft.com/office/drawing/2014/main" id="{A17D04F1-4318-4DD6-B27E-D66AE4D426B2}"/>
              </a:ext>
            </a:extLst>
          </p:cNvPr>
          <p:cNvSpPr>
            <a:spLocks noGrp="1" noChangeArrowheads="1"/>
          </p:cNvSpPr>
          <p:nvPr>
            <p:ph type="body" sz="quarter" idx="11"/>
          </p:nvPr>
        </p:nvSpPr>
        <p:spPr/>
        <p:txBody>
          <a:bodyPr>
            <a:normAutofit/>
          </a:bodyPr>
          <a:lstStyle/>
          <a:p>
            <a:r>
              <a:rPr lang="en-US" altLang="en-US" dirty="0"/>
              <a:t>How are we ensuring that our students are being taught equitably? </a:t>
            </a:r>
          </a:p>
          <a:p>
            <a:pPr lvl="1"/>
            <a:r>
              <a:rPr lang="en-US" dirty="0"/>
              <a:t>Does every student have an equal opportunity to learn?</a:t>
            </a:r>
          </a:p>
          <a:p>
            <a:pPr lvl="1"/>
            <a:r>
              <a:rPr lang="en-US" altLang="en-US" dirty="0"/>
              <a:t>How do you know? </a:t>
            </a:r>
          </a:p>
          <a:p>
            <a:r>
              <a:rPr lang="en-US" altLang="en-US" dirty="0"/>
              <a:t>Hierarchy of Needs</a:t>
            </a:r>
          </a:p>
          <a:p>
            <a:pPr lvl="1"/>
            <a:r>
              <a:rPr lang="en-US" altLang="en-US" dirty="0"/>
              <a:t>If we have students on every level, what types of things are you doing in the classroom to support them?</a:t>
            </a:r>
            <a:endParaRPr lang="en-US" dirty="0"/>
          </a:p>
          <a:p>
            <a:pPr lvl="1"/>
            <a:endParaRPr lang="en-US" altLang="en-US" dirty="0"/>
          </a:p>
        </p:txBody>
      </p:sp>
      <p:pic>
        <p:nvPicPr>
          <p:cNvPr id="2050" name="Picture 2" descr="Maslow's Hierarchy of Needs">
            <a:extLst>
              <a:ext uri="{FF2B5EF4-FFF2-40B4-BE49-F238E27FC236}">
                <a16:creationId xmlns:a16="http://schemas.microsoft.com/office/drawing/2014/main" id="{92A040AC-5C3D-11DC-DEFF-874BFB2DCD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4573" y="1047565"/>
            <a:ext cx="5777681" cy="4085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499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7BA0B6F-5258-479C-87B7-C806E6757035}"/>
              </a:ext>
            </a:extLst>
          </p:cNvPr>
          <p:cNvSpPr>
            <a:spLocks noGrp="1"/>
          </p:cNvSpPr>
          <p:nvPr>
            <p:ph type="title"/>
          </p:nvPr>
        </p:nvSpPr>
        <p:spPr/>
        <p:txBody>
          <a:bodyPr/>
          <a:lstStyle/>
          <a:p>
            <a:r>
              <a:rPr lang="en-US" dirty="0">
                <a:solidFill>
                  <a:schemeClr val="accent2"/>
                </a:solidFill>
              </a:rPr>
              <a:t>Timing</a:t>
            </a:r>
            <a:endParaRPr lang="en-US" dirty="0"/>
          </a:p>
        </p:txBody>
      </p:sp>
      <p:sp>
        <p:nvSpPr>
          <p:cNvPr id="2" name="Text Placeholder 1">
            <a:extLst>
              <a:ext uri="{FF2B5EF4-FFF2-40B4-BE49-F238E27FC236}">
                <a16:creationId xmlns:a16="http://schemas.microsoft.com/office/drawing/2014/main" id="{3F36812B-2065-4A2B-B59B-8957022687BC}"/>
              </a:ext>
            </a:extLst>
          </p:cNvPr>
          <p:cNvSpPr>
            <a:spLocks noGrp="1"/>
          </p:cNvSpPr>
          <p:nvPr>
            <p:ph type="body" sz="quarter" idx="11"/>
          </p:nvPr>
        </p:nvSpPr>
        <p:spPr>
          <a:xfrm>
            <a:off x="762000" y="1904999"/>
            <a:ext cx="6477000" cy="4797641"/>
          </a:xfrm>
        </p:spPr>
        <p:txBody>
          <a:bodyPr>
            <a:normAutofit/>
          </a:bodyPr>
          <a:lstStyle/>
          <a:p>
            <a:r>
              <a:rPr lang="en-US" altLang="en-US" dirty="0"/>
              <a:t>Please take a minute on a sticky note and write down your daily timing breakdown estimate</a:t>
            </a:r>
          </a:p>
          <a:p>
            <a:pPr lvl="1"/>
            <a:r>
              <a:rPr lang="en-US" dirty="0"/>
              <a:t>Bellringer, Direct Instruction, Guided Practice, Independent Practice, and Closure. </a:t>
            </a:r>
          </a:p>
          <a:p>
            <a:pPr lvl="1"/>
            <a:r>
              <a:rPr lang="en-US" altLang="en-US" dirty="0"/>
              <a:t>How many minutes do you spend on each of these per class period?</a:t>
            </a:r>
          </a:p>
          <a:p>
            <a:endParaRPr lang="en-US" altLang="en-US" dirty="0"/>
          </a:p>
          <a:p>
            <a:endParaRPr lang="en-US" altLang="en-US" dirty="0"/>
          </a:p>
          <a:p>
            <a:endParaRPr lang="en-US" altLang="en-US" dirty="0"/>
          </a:p>
          <a:p>
            <a:endParaRPr lang="en-US" altLang="en-US" dirty="0"/>
          </a:p>
          <a:p>
            <a:endParaRPr lang="en-US" altLang="en-US" dirty="0"/>
          </a:p>
          <a:p>
            <a:r>
              <a:rPr lang="en-US" altLang="en-US" dirty="0"/>
              <a:t>What are students doing during Direct Instruction and Guided Practice?</a:t>
            </a:r>
          </a:p>
        </p:txBody>
      </p:sp>
      <p:sp>
        <p:nvSpPr>
          <p:cNvPr id="3" name="TextBox 2">
            <a:extLst>
              <a:ext uri="{FF2B5EF4-FFF2-40B4-BE49-F238E27FC236}">
                <a16:creationId xmlns:a16="http://schemas.microsoft.com/office/drawing/2014/main" id="{79982D12-BB3F-9962-1F12-13FC5DBC03C3}"/>
              </a:ext>
            </a:extLst>
          </p:cNvPr>
          <p:cNvSpPr txBox="1"/>
          <p:nvPr/>
        </p:nvSpPr>
        <p:spPr>
          <a:xfrm>
            <a:off x="2238282" y="3620792"/>
            <a:ext cx="3524436" cy="2031325"/>
          </a:xfrm>
          <a:prstGeom prst="rect">
            <a:avLst/>
          </a:prstGeom>
          <a:noFill/>
        </p:spPr>
        <p:txBody>
          <a:bodyPr wrap="square" rtlCol="0">
            <a:spAutoFit/>
          </a:bodyPr>
          <a:lstStyle/>
          <a:p>
            <a:r>
              <a:rPr lang="en-US" i="1" u="sng" dirty="0">
                <a:solidFill>
                  <a:srgbClr val="0070C0"/>
                </a:solidFill>
              </a:rPr>
              <a:t>Example: </a:t>
            </a:r>
          </a:p>
          <a:p>
            <a:endParaRPr lang="en-US" dirty="0">
              <a:solidFill>
                <a:srgbClr val="0070C0"/>
              </a:solidFill>
            </a:endParaRPr>
          </a:p>
          <a:p>
            <a:r>
              <a:rPr lang="en-US" dirty="0">
                <a:solidFill>
                  <a:srgbClr val="0070C0"/>
                </a:solidFill>
              </a:rPr>
              <a:t>Bellringer (5 mins)</a:t>
            </a:r>
          </a:p>
          <a:p>
            <a:r>
              <a:rPr lang="en-US" dirty="0">
                <a:solidFill>
                  <a:srgbClr val="0070C0"/>
                </a:solidFill>
              </a:rPr>
              <a:t>Direct Instruction (10 mins)</a:t>
            </a:r>
          </a:p>
          <a:p>
            <a:r>
              <a:rPr lang="en-US" dirty="0">
                <a:solidFill>
                  <a:srgbClr val="0070C0"/>
                </a:solidFill>
              </a:rPr>
              <a:t>Guided Practice (15 mins)</a:t>
            </a:r>
          </a:p>
          <a:p>
            <a:r>
              <a:rPr lang="en-US" dirty="0">
                <a:solidFill>
                  <a:srgbClr val="0070C0"/>
                </a:solidFill>
              </a:rPr>
              <a:t>Independent Practice (15 mins)</a:t>
            </a:r>
          </a:p>
          <a:p>
            <a:r>
              <a:rPr lang="en-US" dirty="0">
                <a:solidFill>
                  <a:srgbClr val="0070C0"/>
                </a:solidFill>
              </a:rPr>
              <a:t>Closure (5 mins) </a:t>
            </a:r>
          </a:p>
        </p:txBody>
      </p:sp>
    </p:spTree>
    <p:extLst>
      <p:ext uri="{BB962C8B-B14F-4D97-AF65-F5344CB8AC3E}">
        <p14:creationId xmlns:p14="http://schemas.microsoft.com/office/powerpoint/2010/main" val="461669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9E38B3-4686-8247-9625-49018D29F408}"/>
              </a:ext>
            </a:extLst>
          </p:cNvPr>
          <p:cNvSpPr>
            <a:spLocks noGrp="1"/>
          </p:cNvSpPr>
          <p:nvPr>
            <p:ph type="title"/>
          </p:nvPr>
        </p:nvSpPr>
        <p:spPr/>
        <p:txBody>
          <a:bodyPr/>
          <a:lstStyle/>
          <a:p>
            <a:r>
              <a:rPr lang="en-US" dirty="0"/>
              <a:t>Aggressive Progress Monitoring</a:t>
            </a:r>
          </a:p>
        </p:txBody>
      </p:sp>
      <p:sp>
        <p:nvSpPr>
          <p:cNvPr id="6" name="Text Placeholder 5">
            <a:extLst>
              <a:ext uri="{FF2B5EF4-FFF2-40B4-BE49-F238E27FC236}">
                <a16:creationId xmlns:a16="http://schemas.microsoft.com/office/drawing/2014/main" id="{7DCBA01B-ECA4-4938-872A-B38BEB13AC06}"/>
              </a:ext>
            </a:extLst>
          </p:cNvPr>
          <p:cNvSpPr>
            <a:spLocks noGrp="1"/>
          </p:cNvSpPr>
          <p:nvPr>
            <p:ph type="body" sz="quarter" idx="12"/>
          </p:nvPr>
        </p:nvSpPr>
        <p:spPr/>
        <p:txBody>
          <a:bodyPr/>
          <a:lstStyle/>
          <a:p>
            <a:r>
              <a:rPr lang="en-US" dirty="0"/>
              <a:t>The teacher should be actively moving around the room, checking on student progress and checking for understanding. Perhaps create a simple checklist that you can complete in 5 minutes as you walk around the room (ex. Does the student have questions 1-5 done, yes or no; has the student annotated the text to any capacity, yes or no, etc.)</a:t>
            </a:r>
          </a:p>
          <a:p>
            <a:endParaRPr lang="en-US" dirty="0"/>
          </a:p>
        </p:txBody>
      </p:sp>
    </p:spTree>
    <p:extLst>
      <p:ext uri="{BB962C8B-B14F-4D97-AF65-F5344CB8AC3E}">
        <p14:creationId xmlns:p14="http://schemas.microsoft.com/office/powerpoint/2010/main" val="80354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262CD5-AD01-42E3-9173-97C12BB0D9B8}"/>
              </a:ext>
            </a:extLst>
          </p:cNvPr>
          <p:cNvSpPr>
            <a:spLocks noGrp="1"/>
          </p:cNvSpPr>
          <p:nvPr>
            <p:ph type="title"/>
          </p:nvPr>
        </p:nvSpPr>
        <p:spPr/>
        <p:txBody>
          <a:bodyPr/>
          <a:lstStyle/>
          <a:p>
            <a:r>
              <a:rPr lang="en-US" dirty="0">
                <a:solidFill>
                  <a:srgbClr val="FF2625"/>
                </a:solidFill>
              </a:rPr>
              <a:t>Positive Reinforcement</a:t>
            </a:r>
            <a:endParaRPr lang="en-US" dirty="0"/>
          </a:p>
        </p:txBody>
      </p:sp>
      <p:sp>
        <p:nvSpPr>
          <p:cNvPr id="3" name="Text Placeholder 2">
            <a:extLst>
              <a:ext uri="{FF2B5EF4-FFF2-40B4-BE49-F238E27FC236}">
                <a16:creationId xmlns:a16="http://schemas.microsoft.com/office/drawing/2014/main" id="{EF99585A-5E1F-40FA-8E64-BB4F04611657}"/>
              </a:ext>
            </a:extLst>
          </p:cNvPr>
          <p:cNvSpPr>
            <a:spLocks noGrp="1"/>
          </p:cNvSpPr>
          <p:nvPr>
            <p:ph type="body" sz="quarter" idx="11"/>
          </p:nvPr>
        </p:nvSpPr>
        <p:spPr/>
        <p:txBody>
          <a:bodyPr/>
          <a:lstStyle/>
          <a:p>
            <a:pPr lvl="1"/>
            <a:r>
              <a:rPr lang="en-US" sz="2800" dirty="0"/>
              <a:t>Rewards / incentives </a:t>
            </a:r>
          </a:p>
          <a:p>
            <a:pPr lvl="1"/>
            <a:r>
              <a:rPr lang="en-US" sz="2800" dirty="0"/>
              <a:t>Notes of encouragement</a:t>
            </a:r>
          </a:p>
          <a:p>
            <a:pPr lvl="1"/>
            <a:r>
              <a:rPr lang="en-US" sz="2800" dirty="0"/>
              <a:t>Words of affirmation</a:t>
            </a:r>
          </a:p>
          <a:p>
            <a:pPr lvl="1"/>
            <a:r>
              <a:rPr lang="en-US" sz="2800" dirty="0"/>
              <a:t>Accentuate the positives </a:t>
            </a:r>
          </a:p>
          <a:p>
            <a:pPr lvl="1"/>
            <a:r>
              <a:rPr lang="en-US" sz="2800" dirty="0"/>
              <a:t>Focus on the good behavior, do not tolerate the bad behavior</a:t>
            </a:r>
          </a:p>
          <a:p>
            <a:pPr lvl="1"/>
            <a:endParaRPr lang="en-US" dirty="0"/>
          </a:p>
          <a:p>
            <a:endParaRPr lang="en-US" dirty="0"/>
          </a:p>
        </p:txBody>
      </p:sp>
    </p:spTree>
    <p:extLst>
      <p:ext uri="{BB962C8B-B14F-4D97-AF65-F5344CB8AC3E}">
        <p14:creationId xmlns:p14="http://schemas.microsoft.com/office/powerpoint/2010/main" val="394783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58B51BF-780C-45D4-A1D0-32D55EA0F2B4}"/>
              </a:ext>
            </a:extLst>
          </p:cNvPr>
          <p:cNvSpPr>
            <a:spLocks noGrp="1"/>
          </p:cNvSpPr>
          <p:nvPr>
            <p:ph type="title"/>
          </p:nvPr>
        </p:nvSpPr>
        <p:spPr/>
        <p:txBody>
          <a:bodyPr/>
          <a:lstStyle/>
          <a:p>
            <a:r>
              <a:rPr lang="en-US" dirty="0"/>
              <a:t>Relationships</a:t>
            </a:r>
          </a:p>
        </p:txBody>
      </p:sp>
      <p:sp>
        <p:nvSpPr>
          <p:cNvPr id="9219" name="Rectangle 8">
            <a:extLst>
              <a:ext uri="{FF2B5EF4-FFF2-40B4-BE49-F238E27FC236}">
                <a16:creationId xmlns:a16="http://schemas.microsoft.com/office/drawing/2014/main" id="{A17D04F1-4318-4DD6-B27E-D66AE4D426B2}"/>
              </a:ext>
            </a:extLst>
          </p:cNvPr>
          <p:cNvSpPr>
            <a:spLocks noGrp="1" noChangeArrowheads="1"/>
          </p:cNvSpPr>
          <p:nvPr>
            <p:ph type="body" sz="quarter" idx="11"/>
          </p:nvPr>
        </p:nvSpPr>
        <p:spPr>
          <a:xfrm>
            <a:off x="761999" y="1905000"/>
            <a:ext cx="10450498" cy="3276600"/>
          </a:xfrm>
        </p:spPr>
        <p:txBody>
          <a:bodyPr/>
          <a:lstStyle/>
          <a:p>
            <a:r>
              <a:rPr lang="en-US" altLang="en-US" sz="2400" dirty="0"/>
              <a:t>Building positive relationships with students and then leaning on those relationships to help with management</a:t>
            </a:r>
          </a:p>
          <a:p>
            <a:endParaRPr lang="en-US" altLang="en-US" sz="2400" dirty="0"/>
          </a:p>
          <a:p>
            <a:pPr lvl="1"/>
            <a:r>
              <a:rPr lang="en-US" altLang="en-US" sz="2000" dirty="0"/>
              <a:t>Develop positive rapports with your students </a:t>
            </a:r>
          </a:p>
          <a:p>
            <a:pPr lvl="1"/>
            <a:r>
              <a:rPr lang="en-US" altLang="en-US" sz="2000" dirty="0"/>
              <a:t>Increase the rigor in your class</a:t>
            </a:r>
          </a:p>
          <a:p>
            <a:pPr lvl="1"/>
            <a:r>
              <a:rPr lang="en-US" altLang="en-US" sz="2000" dirty="0"/>
              <a:t>Lean on those relationships to quell discontent about the increased rigor</a:t>
            </a:r>
          </a:p>
          <a:p>
            <a:endParaRPr lang="en-US"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0D1DFC-5D54-4DF6-99FA-917E49EA6C06}"/>
              </a:ext>
            </a:extLst>
          </p:cNvPr>
          <p:cNvSpPr>
            <a:spLocks noGrp="1"/>
          </p:cNvSpPr>
          <p:nvPr>
            <p:ph type="title"/>
          </p:nvPr>
        </p:nvSpPr>
        <p:spPr/>
        <p:txBody>
          <a:bodyPr/>
          <a:lstStyle/>
          <a:p>
            <a:r>
              <a:rPr lang="en-US" dirty="0"/>
              <a:t>Purposeful Scaffolding and Differentiation</a:t>
            </a:r>
          </a:p>
        </p:txBody>
      </p:sp>
      <p:sp>
        <p:nvSpPr>
          <p:cNvPr id="16" name="Text Placeholder 15">
            <a:extLst>
              <a:ext uri="{FF2B5EF4-FFF2-40B4-BE49-F238E27FC236}">
                <a16:creationId xmlns:a16="http://schemas.microsoft.com/office/drawing/2014/main" id="{82B839A9-BE4F-40C7-ABA3-682B626FFB08}"/>
              </a:ext>
            </a:extLst>
          </p:cNvPr>
          <p:cNvSpPr>
            <a:spLocks noGrp="1"/>
          </p:cNvSpPr>
          <p:nvPr>
            <p:ph type="body" sz="quarter" idx="13"/>
          </p:nvPr>
        </p:nvSpPr>
        <p:spPr>
          <a:xfrm>
            <a:off x="762000" y="1534066"/>
            <a:ext cx="10668000" cy="4607970"/>
          </a:xfrm>
        </p:spPr>
        <p:txBody>
          <a:bodyPr/>
          <a:lstStyle/>
          <a:p>
            <a:r>
              <a:rPr lang="en-US" altLang="en-US" sz="2800" dirty="0"/>
              <a:t>If a student does not possess the tools necessary to complete on-grade-level work, you must provide them with the tools. </a:t>
            </a:r>
          </a:p>
          <a:p>
            <a:endParaRPr lang="en-US" sz="2800" dirty="0"/>
          </a:p>
          <a:p>
            <a:r>
              <a:rPr lang="en-US" sz="2800" dirty="0"/>
              <a:t>Grouping – put your strongest students together and give them an elevated assignment; put one strong person in each group and allow others to feed off their effort and engagement; try out different things. </a:t>
            </a:r>
          </a:p>
          <a:p>
            <a:endParaRPr lang="en-US" sz="2800" dirty="0"/>
          </a:p>
          <a:p>
            <a:r>
              <a:rPr lang="en-US" sz="2800" dirty="0"/>
              <a:t>Word banks, formula sheets, or spend time building scaffolding </a:t>
            </a:r>
          </a:p>
          <a:p>
            <a:endParaRPr lang="en-US" sz="2800" dirty="0"/>
          </a:p>
          <a:p>
            <a:r>
              <a:rPr lang="en-US" sz="2800" dirty="0"/>
              <a:t>Create routines, but do not become stagnant. Continue to be creative and innovative in your activities to promote student engagement.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8DF32A-D165-40DA-AAE8-A6E9579E2F79}"/>
              </a:ext>
            </a:extLst>
          </p:cNvPr>
          <p:cNvSpPr>
            <a:spLocks noGrp="1"/>
          </p:cNvSpPr>
          <p:nvPr>
            <p:ph type="title"/>
          </p:nvPr>
        </p:nvSpPr>
        <p:spPr/>
        <p:txBody>
          <a:bodyPr/>
          <a:lstStyle/>
          <a:p>
            <a:r>
              <a:rPr lang="en-US" dirty="0">
                <a:solidFill>
                  <a:schemeClr val="accent5"/>
                </a:solidFill>
              </a:rPr>
              <a:t>E</a:t>
            </a:r>
            <a:r>
              <a:rPr lang="en-US" dirty="0"/>
              <a:t>liminating</a:t>
            </a:r>
            <a:r>
              <a:rPr lang="en-US" dirty="0">
                <a:solidFill>
                  <a:schemeClr val="accent5"/>
                </a:solidFill>
              </a:rPr>
              <a:t> </a:t>
            </a:r>
            <a:r>
              <a:rPr lang="en-US" dirty="0">
                <a:solidFill>
                  <a:srgbClr val="F69000"/>
                </a:solidFill>
              </a:rPr>
              <a:t>A</a:t>
            </a:r>
            <a:r>
              <a:rPr lang="en-US" dirty="0"/>
              <a:t>pathy</a:t>
            </a:r>
          </a:p>
        </p:txBody>
      </p:sp>
      <p:sp>
        <p:nvSpPr>
          <p:cNvPr id="7" name="Text Placeholder 6">
            <a:extLst>
              <a:ext uri="{FF2B5EF4-FFF2-40B4-BE49-F238E27FC236}">
                <a16:creationId xmlns:a16="http://schemas.microsoft.com/office/drawing/2014/main" id="{C3BC92DE-1779-4A44-AED9-0261C2497DD9}"/>
              </a:ext>
            </a:extLst>
          </p:cNvPr>
          <p:cNvSpPr>
            <a:spLocks noGrp="1"/>
          </p:cNvSpPr>
          <p:nvPr>
            <p:ph type="body" sz="quarter" idx="12"/>
          </p:nvPr>
        </p:nvSpPr>
        <p:spPr>
          <a:xfrm>
            <a:off x="2125286" y="2949986"/>
            <a:ext cx="8155056" cy="2341105"/>
          </a:xfrm>
        </p:spPr>
        <p:txBody>
          <a:bodyPr/>
          <a:lstStyle/>
          <a:p>
            <a:r>
              <a:rPr lang="en-US" altLang="en-US" sz="2400" dirty="0"/>
              <a:t>Students need to know their purpose. They need to feel loved and supported, but they also need to be pushed. Students need to be moving and working from bell to bell and understand that the elevated rigor is because that is what they need to succeed. If we do not hold them to the highest standard possible, we are only perpetuating the disservices that have allowed our students to fall so far behind in the first place. It starts with us. </a:t>
            </a:r>
          </a:p>
        </p:txBody>
      </p:sp>
    </p:spTree>
    <p:extLst>
      <p:ext uri="{BB962C8B-B14F-4D97-AF65-F5344CB8AC3E}">
        <p14:creationId xmlns:p14="http://schemas.microsoft.com/office/powerpoint/2010/main" val="576716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14">
      <a:dk1>
        <a:srgbClr val="000000"/>
      </a:dk1>
      <a:lt1>
        <a:srgbClr val="FFFFFF"/>
      </a:lt1>
      <a:dk2>
        <a:srgbClr val="000000"/>
      </a:dk2>
      <a:lt2>
        <a:srgbClr val="E6E6E6"/>
      </a:lt2>
      <a:accent1>
        <a:srgbClr val="0078D4"/>
      </a:accent1>
      <a:accent2>
        <a:srgbClr val="007788"/>
      </a:accent2>
      <a:accent3>
        <a:srgbClr val="297C2A"/>
      </a:accent3>
      <a:accent4>
        <a:srgbClr val="FF2625"/>
      </a:accent4>
      <a:accent5>
        <a:srgbClr val="FE4387"/>
      </a:accent5>
      <a:accent6>
        <a:srgbClr val="D7D7D7"/>
      </a:accent6>
      <a:hlink>
        <a:srgbClr val="51E5FF"/>
      </a:hlink>
      <a:folHlink>
        <a:srgbClr val="0078D4"/>
      </a:folHlink>
    </a:clrScheme>
    <a:fontScheme name="Custom 4">
      <a:majorFont>
        <a:latin typeface="Segoe UI"/>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ispanic Heritage Template_LW_v2" id="{305F3CB5-DAFC-47B1-A1A2-5F7FD2458A84}" vid="{65144770-9016-4FAC-934C-5E9A9429981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97DE35A0-28ED-4D42-9357-DCB6A1C515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318041-50D7-4E47-9BD9-FE885E42AC67}">
  <ds:schemaRefs>
    <ds:schemaRef ds:uri="http://schemas.microsoft.com/sharepoint/v3/contenttype/forms"/>
  </ds:schemaRefs>
</ds:datastoreItem>
</file>

<file path=customXml/itemProps3.xml><?xml version="1.0" encoding="utf-8"?>
<ds:datastoreItem xmlns:ds="http://schemas.openxmlformats.org/officeDocument/2006/customXml" ds:itemID="{BD4119F0-3CE7-4464-96A2-DC738A807A4F}">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Hispanic Heritage Month presentation</Template>
  <TotalTime>1655</TotalTime>
  <Words>728</Words>
  <Application>Microsoft Office PowerPoint</Application>
  <PresentationFormat>Widescreen</PresentationFormat>
  <Paragraphs>88</Paragraphs>
  <Slides>12</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Segoe UI</vt:lpstr>
      <vt:lpstr>Wingdings</vt:lpstr>
      <vt:lpstr>Office Theme</vt:lpstr>
      <vt:lpstr>Student Engagement and Motivation</vt:lpstr>
      <vt:lpstr>Gallery Walk As you come in, please grab a sticky note and respond at least once on each piece of chart paper </vt:lpstr>
      <vt:lpstr>Equity</vt:lpstr>
      <vt:lpstr>Timing</vt:lpstr>
      <vt:lpstr>Aggressive Progress Monitoring</vt:lpstr>
      <vt:lpstr>Positive Reinforcement</vt:lpstr>
      <vt:lpstr>Relationships</vt:lpstr>
      <vt:lpstr>Purposeful Scaffolding and Differentiation</vt:lpstr>
      <vt:lpstr>Eliminating Apathy</vt:lpstr>
      <vt:lpstr>How to Build Thinking</vt:lpstr>
      <vt:lpstr>How to Build Thinking</vt:lpstr>
      <vt:lpstr>Stations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Engagement and Motivation</dc:title>
  <dc:subject/>
  <dc:creator>Werth, Kyle</dc:creator>
  <cp:keywords/>
  <dc:description/>
  <cp:lastModifiedBy>Werth, Kyle</cp:lastModifiedBy>
  <cp:revision>1</cp:revision>
  <dcterms:created xsi:type="dcterms:W3CDTF">2023-09-20T11:25:25Z</dcterms:created>
  <dcterms:modified xsi:type="dcterms:W3CDTF">2023-09-29T17:54:06Z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