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9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sldSz cx="12192000" cy="6858000"/>
  <p:notesSz cx="6858000" cy="9144000"/>
  <p:embeddedFontLst>
    <p:embeddedFont>
      <p:font typeface="Anton" pitchFamily="2" charset="0"/>
      <p:regular r:id="rId98"/>
    </p:embeddedFont>
    <p:embeddedFont>
      <p:font typeface="Architects Daughter" panose="020B0604020202020204" charset="0"/>
      <p:regular r:id="rId99"/>
    </p:embeddedFont>
    <p:embeddedFont>
      <p:font typeface="Archivo" panose="020B0604020202020204" charset="0"/>
      <p:regular r:id="rId100"/>
      <p:bold r:id="rId101"/>
      <p:italic r:id="rId102"/>
      <p:boldItalic r:id="rId103"/>
    </p:embeddedFont>
    <p:embeddedFont>
      <p:font typeface="Barlow Condensed" panose="00000506000000000000" pitchFamily="2" charset="0"/>
      <p:regular r:id="rId104"/>
      <p:bold r:id="rId105"/>
      <p:italic r:id="rId106"/>
      <p:boldItalic r:id="rId107"/>
    </p:embeddedFont>
    <p:embeddedFont>
      <p:font typeface="Barlow Semi Condensed" panose="00000506000000000000" pitchFamily="2" charset="0"/>
      <p:regular r:id="rId108"/>
      <p:bold r:id="rId109"/>
      <p:italic r:id="rId110"/>
      <p:boldItalic r:id="rId111"/>
    </p:embeddedFont>
    <p:embeddedFont>
      <p:font typeface="Barlow Semi Condensed Medium" panose="00000606000000000000" pitchFamily="2" charset="0"/>
      <p:regular r:id="rId112"/>
      <p:bold r:id="rId113"/>
      <p:italic r:id="rId114"/>
      <p:boldItalic r:id="rId115"/>
    </p:embeddedFont>
    <p:embeddedFont>
      <p:font typeface="Barlow Semi Condensed SemiBold" panose="00000706000000000000" pitchFamily="2" charset="0"/>
      <p:regular r:id="rId116"/>
      <p:bold r:id="rId117"/>
      <p:italic r:id="rId118"/>
      <p:boldItalic r:id="rId119"/>
    </p:embeddedFont>
    <p:embeddedFont>
      <p:font typeface="Calibri" panose="020F0502020204030204" pitchFamily="34" charset="0"/>
      <p:regular r:id="rId120"/>
      <p:bold r:id="rId121"/>
      <p:italic r:id="rId122"/>
      <p:boldItalic r:id="rId123"/>
    </p:embeddedFont>
    <p:embeddedFont>
      <p:font typeface="Homemade Apple" panose="020B0604020202020204" charset="0"/>
      <p:regular r:id="rId124"/>
    </p:embeddedFont>
    <p:embeddedFont>
      <p:font typeface="Poppins" panose="00000500000000000000" pitchFamily="2" charset="0"/>
      <p:regular r:id="rId125"/>
      <p:bold r:id="rId126"/>
      <p:italic r:id="rId127"/>
      <p:boldItalic r:id="rId128"/>
    </p:embeddedFont>
    <p:embeddedFont>
      <p:font typeface="Short Stack" panose="020B0604020202020204" charset="0"/>
      <p:regular r:id="rId1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027CBB-4DB3-47DA-BB52-74D29E5F5B10}">
  <a:tblStyle styleId="{35027CBB-4DB3-47DA-BB52-74D29E5F5B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20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font" Target="fonts/font10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5.fntdata"/><Relationship Id="rId123" Type="http://schemas.openxmlformats.org/officeDocument/2006/relationships/font" Target="fonts/font26.fntdata"/><Relationship Id="rId128" Type="http://schemas.openxmlformats.org/officeDocument/2006/relationships/font" Target="fonts/font3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6.fntdata"/><Relationship Id="rId118" Type="http://schemas.openxmlformats.org/officeDocument/2006/relationships/font" Target="fonts/font21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6.fntdata"/><Relationship Id="rId108" Type="http://schemas.openxmlformats.org/officeDocument/2006/relationships/font" Target="fonts/font11.fntdata"/><Relationship Id="rId124" Type="http://schemas.openxmlformats.org/officeDocument/2006/relationships/font" Target="fonts/font27.fntdata"/><Relationship Id="rId129" Type="http://schemas.openxmlformats.org/officeDocument/2006/relationships/font" Target="fonts/font3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7.fntdata"/><Relationship Id="rId119" Type="http://schemas.openxmlformats.org/officeDocument/2006/relationships/font" Target="fonts/font22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7.fntdata"/><Relationship Id="rId120" Type="http://schemas.openxmlformats.org/officeDocument/2006/relationships/font" Target="fonts/font23.fntdata"/><Relationship Id="rId125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3.fntdata"/><Relationship Id="rId115" Type="http://schemas.openxmlformats.org/officeDocument/2006/relationships/font" Target="fonts/font18.fntdata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126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1.fntdata"/><Relationship Id="rId121" Type="http://schemas.openxmlformats.org/officeDocument/2006/relationships/font" Target="fonts/font2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4.fntdata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9.fntdata"/><Relationship Id="rId127" Type="http://schemas.openxmlformats.org/officeDocument/2006/relationships/font" Target="fonts/font3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122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font" Target="fonts/font15.fntdata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g8cee744244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7" name="Google Shape;2037;g8cee744244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Google Shape;2191;g8d36c46290_0_2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2" name="Google Shape;2192;g8d36c46290_0_2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g8e17495c76_39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2" name="Google Shape;2212;g8e17495c76_39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8e17495c76_39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8e17495c76_39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8e17495c76_39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8e17495c76_39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8e17495c76_39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8e17495c76_39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g8d36c46290_0_2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2" name="Google Shape;2282;g8d36c46290_0_2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g8e17495c76_39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0" name="Google Shape;2300;g8e17495c76_39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g8e17495c76_39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6" name="Google Shape;2316;g8e17495c76_39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g8e17495c76_39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g8e17495c76_39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Google Shape;2348;g8e17495c76_39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9" name="Google Shape;2349;g8e17495c76_39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g8cee744244_0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5" name="Google Shape;2045;g8cee744244_0_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g8e17495c76_39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5" name="Google Shape;2365;g8e17495c76_39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g8e17495c76_39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2" name="Google Shape;2382;g8e17495c76_39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8d36c46290_0_2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8d36c46290_0_2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921e814ffe_24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921e814ffe_24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" name="Google Shape;2428;g8e17495c76_39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9" name="Google Shape;2429;g8e17495c76_39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g8e17495c76_39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4" name="Google Shape;2444;g8e17495c76_39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g8e17495c76_39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7" name="Google Shape;2457;g8e17495c76_39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g921e814ffe_24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1" name="Google Shape;2471;g921e814ffe_24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g18d714b1043f07e9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4" name="Google Shape;2484;g18d714b1043f07e9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8e17495c76_39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8e17495c76_39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g8d36c46290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5" name="Google Shape;2065;g8d36c46290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g18d714b1043f07e9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5" name="Google Shape;2515;g18d714b1043f07e9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g8e17495c76_39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8" name="Google Shape;2528;g8e17495c76_39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Google Shape;2543;g8e17495c76_39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4" name="Google Shape;2544;g8e17495c76_39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Google Shape;2557;g8d36c46290_0_2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8" name="Google Shape;2558;g8d36c46290_0_2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8e17495c76_39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8e17495c76_39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g928e00f78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Google Shape;2587;g928e00f78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" name="Google Shape;2599;g8e17495c76_39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0" name="Google Shape;2600;g8e17495c76_39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928e00f78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928e00f78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g8e17495c76_39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7" name="Google Shape;2627;g8e17495c76_39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Google Shape;2639;g8e17495c76_39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0" name="Google Shape;2640;g8e17495c76_39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8e17495c76_39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8e17495c76_39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8d36c46290_0_2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8d36c46290_0_2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Google Shape;2666;g95d498e50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7" name="Google Shape;2667;g95d498e50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Google Shape;2679;g8e17495c76_39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0" name="Google Shape;2680;g8e17495c76_39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g95d498e50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3" name="Google Shape;2693;g95d498e50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5" name="Google Shape;2705;g8e17495c76_39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6" name="Google Shape;2706;g8e17495c76_39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Google Shape;2718;g95d498e50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9" name="Google Shape;2719;g95d498e50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g8e17495c76_39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3" name="Google Shape;2733;g8e17495c76_39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Google Shape;2745;g99e67f3505_2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6" name="Google Shape;2746;g99e67f3505_2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g8e17495c76_39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0" name="Google Shape;2760;g8e17495c76_39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g99e67f3505_27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3" name="Google Shape;2773;g99e67f3505_27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8d36c46290_0_2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5" name="Google Shape;2095;g8d36c46290_0_2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g8e17495c76_39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6" name="Google Shape;2786;g8e17495c76_39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g8d36c46290_0_2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0" name="Google Shape;2800;g8d36c46290_0_2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g99e67f3505_27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3" name="Google Shape;2813;g99e67f3505_27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8e17495c76_39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8e17495c76_39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Google Shape;2839;g99e67f3505_27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0" name="Google Shape;2840;g99e67f3505_27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4" name="Google Shape;2854;g8e17495c76_39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5" name="Google Shape;2855;g8e17495c76_39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Google Shape;2867;g99e67f3505_27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8" name="Google Shape;2868;g99e67f3505_27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Google Shape;2880;g8e17495c76_39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1" name="Google Shape;2881;g8e17495c76_39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Google Shape;2893;g99e67f3505_27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4" name="Google Shape;2894;g99e67f3505_27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9" name="Google Shape;2909;g8e17495c76_39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0" name="Google Shape;2910;g8e17495c76_39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g8d36c46290_0_2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0" name="Google Shape;2110;g8d36c46290_0_2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g8e17495c76_39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4" name="Google Shape;2924;g8e17495c76_39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Google Shape;2936;g8e17495c76_39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7" name="Google Shape;2937;g8e17495c76_39_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Google Shape;2949;g8e17495c76_39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0" name="Google Shape;2950;g8e17495c76_39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g8e17495c76_39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3" name="Google Shape;2963;g8e17495c76_39_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" name="Google Shape;2975;g8e17495c76_39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6" name="Google Shape;2976;g8e17495c76_39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8" name="Google Shape;2988;g8e17495c76_39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9" name="Google Shape;2989;g8e17495c76_39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Google Shape;3001;g8e17495c76_39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2" name="Google Shape;3002;g8e17495c76_39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4" name="Google Shape;3014;g8e17495c76_39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5" name="Google Shape;3015;g8e17495c76_39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7" name="Google Shape;3027;g8e17495c76_39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8" name="Google Shape;3028;g8e17495c76_39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ga88ab59ad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4" name="Google Shape;3034;ga88ab59ad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g8e17495c76_39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5" name="Google Shape;2125;g8e17495c76_39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9" name="Google Shape;3039;g8e17495c76_39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0" name="Google Shape;3040;g8e17495c76_39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Google Shape;3045;g8e17495c76_39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6" name="Google Shape;3046;g8e17495c76_39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Google Shape;3051;g8e17495c76_39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2" name="Google Shape;3052;g8e17495c76_39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7" name="Google Shape;3057;g8e17495c76_39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8" name="Google Shape;3058;g8e17495c76_39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g8e17495c76_39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g8e17495c76_39_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Google Shape;3069;ga95a5789d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0" name="Google Shape;3070;ga95a5789d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g8e17495c76_39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5" name="Google Shape;3075;g8e17495c76_39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a95a5789d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a95a5789d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Google Shape;3085;g8e17495c76_39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6" name="Google Shape;3086;g8e17495c76_39_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Google Shape;3092;g8e17495c76_39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3" name="Google Shape;3093;g8e17495c76_39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g8d36c46290_0_2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0" name="Google Shape;2140;g8d36c46290_0_2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Google Shape;3098;g8e17495c76_39_1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9" name="Google Shape;3099;g8e17495c76_39_1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Google Shape;3104;g8e17495c76_39_1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5" name="Google Shape;3105;g8e17495c76_39_1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Google Shape;3110;ga95a5789d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1" name="Google Shape;3111;ga95a5789d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Google Shape;3115;g8e17495c76_39_1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6" name="Google Shape;3116;g8e17495c76_39_1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Google Shape;3121;g8e17495c76_39_1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2" name="Google Shape;3122;g8e17495c76_39_1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g8e17495c76_39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8" name="Google Shape;3128;g8e17495c76_39_1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g8e17495c76_39_1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5" name="Google Shape;3135;g8e17495c76_39_1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0" name="Google Shape;3140;g8e17495c76_39_1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1" name="Google Shape;3141;g8e17495c76_39_1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6" name="Google Shape;3146;g8e17495c76_39_1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7" name="Google Shape;3147;g8e17495c76_39_1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2" name="Google Shape;3152;g8e17495c76_39_1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3" name="Google Shape;3153;g8e17495c76_39_1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g8d36c46290_0_2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6" name="Google Shape;2166;g8d36c46290_0_2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g8e17495c76_39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9" name="Google Shape;3159;g8e17495c76_39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gb73809d75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5" name="Google Shape;3165;gb73809d75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Google Shape;3169;g8e17495c76_39_1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0" name="Google Shape;3170;g8e17495c76_39_1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" name="Google Shape;3176;g531d71ab5e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7" name="Google Shape;3177;g531d71ab5e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Google Shape;3182;g8cee744244_1_1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3" name="Google Shape;3183;g8cee744244_1_1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5" name="Google Shape;3195;g6fd8ccc01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6" name="Google Shape;3196;g6fd8ccc017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7" Type="http://schemas.openxmlformats.org/officeDocument/2006/relationships/slide" Target="../slides/slide3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1.xml"/><Relationship Id="rId5" Type="http://schemas.openxmlformats.org/officeDocument/2006/relationships/slide" Target="../slides/slide40.xml"/><Relationship Id="rId4" Type="http://schemas.openxmlformats.org/officeDocument/2006/relationships/slide" Target="../slides/slide3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7" Type="http://schemas.openxmlformats.org/officeDocument/2006/relationships/slide" Target="../slides/slide8.xml"/><Relationship Id="rId2" Type="http://schemas.openxmlformats.org/officeDocument/2006/relationships/slide" Target="../slides/slide2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51.xml"/><Relationship Id="rId4" Type="http://schemas.openxmlformats.org/officeDocument/2006/relationships/slide" Target="../slides/slide4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7" Type="http://schemas.openxmlformats.org/officeDocument/2006/relationships/slide" Target="../slides/slide8.xml"/><Relationship Id="rId2" Type="http://schemas.openxmlformats.org/officeDocument/2006/relationships/slide" Target="../slides/slide2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51.xml"/><Relationship Id="rId4" Type="http://schemas.openxmlformats.org/officeDocument/2006/relationships/slide" Target="../slides/slide4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7" Type="http://schemas.openxmlformats.org/officeDocument/2006/relationships/slide" Target="../slides/slide8.xml"/><Relationship Id="rId2" Type="http://schemas.openxmlformats.org/officeDocument/2006/relationships/slide" Target="../slides/slide2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51.xml"/><Relationship Id="rId4" Type="http://schemas.openxmlformats.org/officeDocument/2006/relationships/slide" Target="../slides/slide4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7" Type="http://schemas.openxmlformats.org/officeDocument/2006/relationships/slide" Target="../slides/slide8.xml"/><Relationship Id="rId2" Type="http://schemas.openxmlformats.org/officeDocument/2006/relationships/slide" Target="../slides/slide2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51.xml"/><Relationship Id="rId4" Type="http://schemas.openxmlformats.org/officeDocument/2006/relationships/slide" Target="../slides/slide4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7" Type="http://schemas.openxmlformats.org/officeDocument/2006/relationships/slide" Target="../slides/slide8.xml"/><Relationship Id="rId2" Type="http://schemas.openxmlformats.org/officeDocument/2006/relationships/slide" Target="../slides/slide2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51.xml"/><Relationship Id="rId4" Type="http://schemas.openxmlformats.org/officeDocument/2006/relationships/slide" Target="../slides/slide4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7" Type="http://schemas.openxmlformats.org/officeDocument/2006/relationships/slide" Target="../slides/slide22.xml"/><Relationship Id="rId2" Type="http://schemas.openxmlformats.org/officeDocument/2006/relationships/slide" Target="../slides/slide3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8.xml"/><Relationship Id="rId5" Type="http://schemas.openxmlformats.org/officeDocument/2006/relationships/slide" Target="../slides/slide3.xml"/><Relationship Id="rId4" Type="http://schemas.openxmlformats.org/officeDocument/2006/relationships/slide" Target="../slides/slide5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7" Type="http://schemas.openxmlformats.org/officeDocument/2006/relationships/slide" Target="../slides/slide22.xml"/><Relationship Id="rId2" Type="http://schemas.openxmlformats.org/officeDocument/2006/relationships/slide" Target="../slides/slide3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8.xml"/><Relationship Id="rId5" Type="http://schemas.openxmlformats.org/officeDocument/2006/relationships/slide" Target="../slides/slide3.xml"/><Relationship Id="rId4" Type="http://schemas.openxmlformats.org/officeDocument/2006/relationships/slide" Target="../slides/slide5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7" Type="http://schemas.openxmlformats.org/officeDocument/2006/relationships/slide" Target="../slides/slide33.xml"/><Relationship Id="rId2" Type="http://schemas.openxmlformats.org/officeDocument/2006/relationships/slide" Target="../slides/slide4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2.xml"/><Relationship Id="rId5" Type="http://schemas.openxmlformats.org/officeDocument/2006/relationships/slide" Target="../slides/slide8.xml"/><Relationship Id="rId4" Type="http://schemas.openxmlformats.org/officeDocument/2006/relationships/slide" Target="../slides/slide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7" Type="http://schemas.openxmlformats.org/officeDocument/2006/relationships/slide" Target="../slides/slide33.xml"/><Relationship Id="rId2" Type="http://schemas.openxmlformats.org/officeDocument/2006/relationships/slide" Target="../slides/slide4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2.xml"/><Relationship Id="rId5" Type="http://schemas.openxmlformats.org/officeDocument/2006/relationships/slide" Target="../slides/slide8.xml"/><Relationship Id="rId4" Type="http://schemas.openxmlformats.org/officeDocument/2006/relationships/slide" Target="../slides/slide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7" Type="http://schemas.openxmlformats.org/officeDocument/2006/relationships/slide" Target="../slides/slide40.xml"/><Relationship Id="rId2" Type="http://schemas.openxmlformats.org/officeDocument/2006/relationships/slide" Target="../slides/slide51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3.xml"/><Relationship Id="rId5" Type="http://schemas.openxmlformats.org/officeDocument/2006/relationships/slide" Target="../slides/slide22.xml"/><Relationship Id="rId4" Type="http://schemas.openxmlformats.org/officeDocument/2006/relationships/slide" Target="../slides/slide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7" Type="http://schemas.openxmlformats.org/officeDocument/2006/relationships/slide" Target="../slides/slide40.xml"/><Relationship Id="rId2" Type="http://schemas.openxmlformats.org/officeDocument/2006/relationships/slide" Target="../slides/slide51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3.xml"/><Relationship Id="rId5" Type="http://schemas.openxmlformats.org/officeDocument/2006/relationships/slide" Target="../slides/slide22.xml"/><Relationship Id="rId4" Type="http://schemas.openxmlformats.org/officeDocument/2006/relationships/slide" Target="../slides/slide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1.xml"/><Relationship Id="rId5" Type="http://schemas.openxmlformats.org/officeDocument/2006/relationships/slide" Target="../slides/slide40.xml"/><Relationship Id="rId4" Type="http://schemas.openxmlformats.org/officeDocument/2006/relationships/slide" Target="../slides/slide2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94.xml"/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5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5" Type="http://schemas.openxmlformats.org/officeDocument/2006/relationships/slide" Target="../slides/slide33.xml"/><Relationship Id="rId4" Type="http://schemas.openxmlformats.org/officeDocument/2006/relationships/slide" Target="../slides/slide2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7" Type="http://schemas.openxmlformats.org/officeDocument/2006/relationships/slide" Target="../slides/slide3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1.xml"/><Relationship Id="rId5" Type="http://schemas.openxmlformats.org/officeDocument/2006/relationships/slide" Target="../slides/slide40.xml"/><Relationship Id="rId4" Type="http://schemas.openxmlformats.org/officeDocument/2006/relationships/slide" Target="../slides/slide3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7" Type="http://schemas.openxmlformats.org/officeDocument/2006/relationships/slide" Target="../slides/slide3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1.xml"/><Relationship Id="rId5" Type="http://schemas.openxmlformats.org/officeDocument/2006/relationships/slide" Target="../slides/slide40.xml"/><Relationship Id="rId4" Type="http://schemas.openxmlformats.org/officeDocument/2006/relationships/slide" Target="../slides/slide3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7" Type="http://schemas.openxmlformats.org/officeDocument/2006/relationships/slide" Target="../slides/slide3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1.xml"/><Relationship Id="rId5" Type="http://schemas.openxmlformats.org/officeDocument/2006/relationships/slide" Target="../slides/slide40.xml"/><Relationship Id="rId4" Type="http://schemas.openxmlformats.org/officeDocument/2006/relationships/slide" Target="../slides/slide3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Cover">
  <p:cSld name="CUSTOM_14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398920">
            <a:off x="970370" y="418635"/>
            <a:ext cx="4153533" cy="57820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398920">
            <a:off x="1122770" y="571035"/>
            <a:ext cx="4153533" cy="57820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79047">
            <a:off x="853829" y="570991"/>
            <a:ext cx="4153481" cy="57821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53820" y="481441"/>
            <a:ext cx="4153500" cy="5782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614478">
            <a:off x="856417" y="467800"/>
            <a:ext cx="309037" cy="6224002"/>
            <a:chOff x="1057141" y="849352"/>
            <a:chExt cx="309027" cy="6223798"/>
          </a:xfrm>
        </p:grpSpPr>
        <p:grpSp>
          <p:nvGrpSpPr>
            <p:cNvPr id="16" name="Google Shape;16;p2"/>
            <p:cNvGrpSpPr/>
            <p:nvPr/>
          </p:nvGrpSpPr>
          <p:grpSpPr>
            <a:xfrm>
              <a:off x="1057141" y="849352"/>
              <a:ext cx="309027" cy="5875123"/>
              <a:chOff x="1057141" y="849352"/>
              <a:chExt cx="309027" cy="5875123"/>
            </a:xfrm>
          </p:grpSpPr>
          <p:sp>
            <p:nvSpPr>
              <p:cNvPr id="17" name="Google Shape;17;p2"/>
              <p:cNvSpPr/>
              <p:nvPr/>
            </p:nvSpPr>
            <p:spPr>
              <a:xfrm rot="-17275">
                <a:off x="1057889" y="850101"/>
                <a:ext cx="298504" cy="738902"/>
              </a:xfrm>
              <a:prstGeom prst="triangle">
                <a:avLst>
                  <a:gd name="adj" fmla="val 50000"/>
                </a:avLst>
              </a:prstGeom>
              <a:solidFill>
                <a:srgbClr val="FCECD8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rot="-17539">
                <a:off x="1132204" y="850036"/>
                <a:ext cx="149354" cy="369455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69454" extrusionOk="0">
                    <a:moveTo>
                      <a:pt x="0" y="369454"/>
                    </a:moveTo>
                    <a:lnTo>
                      <a:pt x="152400" y="0"/>
                    </a:lnTo>
                    <a:lnTo>
                      <a:pt x="304800" y="369454"/>
                    </a:lnTo>
                    <a:close/>
                  </a:path>
                </a:pathLst>
              </a:custGeom>
              <a:solidFill>
                <a:srgbClr val="0C0D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-5406226">
                <a:off x="-1355137" y="4007073"/>
                <a:ext cx="5134808" cy="298504"/>
              </a:xfrm>
              <a:prstGeom prst="rect">
                <a:avLst/>
              </a:prstGeom>
              <a:gradFill>
                <a:gsLst>
                  <a:gs pos="0">
                    <a:srgbClr val="FFCB25"/>
                  </a:gs>
                  <a:gs pos="47000">
                    <a:srgbClr val="FFCB25"/>
                  </a:gs>
                  <a:gs pos="76000">
                    <a:srgbClr val="FFE599"/>
                  </a:gs>
                  <a:gs pos="100000">
                    <a:srgbClr val="FFE599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0" name="Google Shape;20;p2"/>
              <p:cNvCxnSpPr/>
              <p:nvPr/>
            </p:nvCxnSpPr>
            <p:spPr>
              <a:xfrm rot="10800000">
                <a:off x="1149000" y="1587443"/>
                <a:ext cx="0" cy="5136005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-10729852">
                <a:off x="1260248" y="1588873"/>
                <a:ext cx="14703" cy="5134805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2" name="Google Shape;22;p2"/>
            <p:cNvSpPr/>
            <p:nvPr/>
          </p:nvSpPr>
          <p:spPr>
            <a:xfrm>
              <a:off x="1060625" y="6798950"/>
              <a:ext cx="301800" cy="2742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61368" y="6713150"/>
              <a:ext cx="301800" cy="137100"/>
            </a:xfrm>
            <a:prstGeom prst="rect">
              <a:avLst/>
            </a:prstGeom>
            <a:gradFill>
              <a:gsLst>
                <a:gs pos="0">
                  <a:srgbClr val="CCCCCC"/>
                </a:gs>
                <a:gs pos="13000">
                  <a:srgbClr val="F3F3F3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1338700" y="1025150"/>
            <a:ext cx="3350100" cy="4802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Architects Daughter"/>
              <a:buNone/>
              <a:defRPr sz="2700"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5740847">
            <a:off x="10344395" y="6007483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" name="Google Shape;26;p2"/>
          <p:cNvSpPr/>
          <p:nvPr/>
        </p:nvSpPr>
        <p:spPr>
          <a:xfrm rot="327331" flipH="1">
            <a:off x="5926074" y="325980"/>
            <a:ext cx="4942652" cy="6057823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7" name="Google Shape;27;p2"/>
          <p:cNvSpPr/>
          <p:nvPr/>
        </p:nvSpPr>
        <p:spPr>
          <a:xfrm rot="5740847">
            <a:off x="10430208" y="5150653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" name="Google Shape;28;p2"/>
          <p:cNvSpPr/>
          <p:nvPr/>
        </p:nvSpPr>
        <p:spPr>
          <a:xfrm rot="5740847">
            <a:off x="10516021" y="4293822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" name="Google Shape;29;p2"/>
          <p:cNvSpPr/>
          <p:nvPr/>
        </p:nvSpPr>
        <p:spPr>
          <a:xfrm rot="5740847">
            <a:off x="10601834" y="3436992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" name="Google Shape;30;p2"/>
          <p:cNvSpPr/>
          <p:nvPr/>
        </p:nvSpPr>
        <p:spPr>
          <a:xfrm rot="5740847">
            <a:off x="10687646" y="2580162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1" name="Google Shape;31;p2"/>
          <p:cNvSpPr/>
          <p:nvPr/>
        </p:nvSpPr>
        <p:spPr>
          <a:xfrm rot="5740847">
            <a:off x="10773459" y="1723332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2" name="Google Shape;32;p2"/>
          <p:cNvSpPr/>
          <p:nvPr/>
        </p:nvSpPr>
        <p:spPr>
          <a:xfrm rot="5740847">
            <a:off x="10859272" y="866502"/>
            <a:ext cx="860727" cy="346094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" name="Google Shape;33;p2"/>
          <p:cNvSpPr/>
          <p:nvPr/>
        </p:nvSpPr>
        <p:spPr>
          <a:xfrm rot="328263">
            <a:off x="6016428" y="154872"/>
            <a:ext cx="371291" cy="602597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326420" flipH="1">
            <a:off x="5945576" y="344520"/>
            <a:ext cx="4956411" cy="6074547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35" name="Google Shape;35;p2"/>
          <p:cNvGrpSpPr/>
          <p:nvPr/>
        </p:nvGrpSpPr>
        <p:grpSpPr>
          <a:xfrm rot="309000">
            <a:off x="5859857" y="216804"/>
            <a:ext cx="282502" cy="5850686"/>
            <a:chOff x="5869732" y="192255"/>
            <a:chExt cx="432000" cy="6472908"/>
          </a:xfrm>
        </p:grpSpPr>
        <p:grpSp>
          <p:nvGrpSpPr>
            <p:cNvPr id="36" name="Google Shape;36;p2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37" name="Google Shape;37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40" name="Google Shape;40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43" name="Google Shape;43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46" name="Google Shape;46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48;p2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49" name="Google Shape;49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52" name="Google Shape;52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55" name="Google Shape;55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58" name="Google Shape;58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61" name="Google Shape;61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64" name="Google Shape;64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67" name="Google Shape;67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70" name="Google Shape;70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72;p2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73" name="Google Shape;73;p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5" name="Google Shape;75;p2"/>
          <p:cNvSpPr txBox="1">
            <a:spLocks noGrp="1"/>
          </p:cNvSpPr>
          <p:nvPr>
            <p:ph type="title"/>
          </p:nvPr>
        </p:nvSpPr>
        <p:spPr>
          <a:xfrm rot="343062">
            <a:off x="6564317" y="1639994"/>
            <a:ext cx="4089245" cy="16838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Barlow Semi Condensed Medium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6" name="Google Shape;76;p2"/>
          <p:cNvSpPr txBox="1">
            <a:spLocks noGrp="1"/>
          </p:cNvSpPr>
          <p:nvPr>
            <p:ph type="subTitle" idx="2"/>
          </p:nvPr>
        </p:nvSpPr>
        <p:spPr>
          <a:xfrm rot="343120">
            <a:off x="6429340" y="3499888"/>
            <a:ext cx="4022318" cy="13275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cxnSp>
        <p:nvCxnSpPr>
          <p:cNvPr id="77" name="Google Shape;77;p2"/>
          <p:cNvCxnSpPr/>
          <p:nvPr/>
        </p:nvCxnSpPr>
        <p:spPr>
          <a:xfrm rot="343278">
            <a:off x="6438552" y="3375111"/>
            <a:ext cx="4152887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8" name="Google Shape;78;p2">
            <a:hlinkClick r:id="rId2" action="ppaction://hlinksldjump"/>
          </p:cNvPr>
          <p:cNvSpPr/>
          <p:nvPr/>
        </p:nvSpPr>
        <p:spPr>
          <a:xfrm rot="343128">
            <a:off x="5726224" y="726090"/>
            <a:ext cx="5205408" cy="591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1 Page 1 Tab 1">
  <p:cSld name="CUSTOM_16_2_1_1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1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1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84" name="Google Shape;584;p11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1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86" name="Google Shape;586;p11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87" name="Google Shape;587;p11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88" name="Google Shape;588;p11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89" name="Google Shape;589;p11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90" name="Google Shape;590;p11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91" name="Google Shape;591;p11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11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3" name="Google Shape;593;p11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594" name="Google Shape;594;p11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595" name="Google Shape;595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7" name="Google Shape;597;p11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598" name="Google Shape;598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0" name="Google Shape;600;p11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601" name="Google Shape;601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3" name="Google Shape;603;p11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604" name="Google Shape;604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11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607" name="Google Shape;607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11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610" name="Google Shape;610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11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613" name="Google Shape;613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5" name="Google Shape;615;p11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616" name="Google Shape;616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11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619" name="Google Shape;619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1" name="Google Shape;621;p11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622" name="Google Shape;622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4" name="Google Shape;624;p11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625" name="Google Shape;625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11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628" name="Google Shape;628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0" name="Google Shape;630;p11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631" name="Google Shape;631;p1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3" name="Google Shape;633;p11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34" name="Google Shape;634;p11"/>
          <p:cNvSpPr/>
          <p:nvPr/>
        </p:nvSpPr>
        <p:spPr>
          <a:xfrm rot="5397851">
            <a:off x="11332255" y="13019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35" name="Google Shape;635;p11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6" name="Google Shape;636;p11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7" name="Google Shape;637;p11">
            <a:hlinkClick r:id="rId2" action="ppaction://hlinksldjump"/>
          </p:cNvPr>
          <p:cNvSpPr/>
          <p:nvPr/>
        </p:nvSpPr>
        <p:spPr>
          <a:xfrm rot="5397851">
            <a:off x="1134483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38" name="Google Shape;638;p11">
            <a:hlinkClick r:id="" action="ppaction://noaction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39" name="Google Shape;639;p11">
            <a:hlinkClick r:id="rId3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40" name="Google Shape;640;p11">
            <a:hlinkClick r:id="rId4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41" name="Google Shape;641;p11">
            <a:hlinkClick r:id="rId5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42" name="Google Shape;642;p11">
            <a:hlinkClick r:id="rId6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43" name="Google Shape;643;p11">
            <a:hlinkClick r:id="rId7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2 Slide">
  <p:cSld name="CUSTOM_16_1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2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2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47" name="Google Shape;647;p12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2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49" name="Google Shape;649;p12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50" name="Google Shape;650;p12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51" name="Google Shape;651;p12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52" name="Google Shape;652;p12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53" name="Google Shape;653;p12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55" name="Google Shape;655;p12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2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657" name="Google Shape;657;p12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658" name="Google Shape;658;p12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659" name="Google Shape;659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1" name="Google Shape;661;p12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662" name="Google Shape;662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4" name="Google Shape;664;p12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665" name="Google Shape;665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7" name="Google Shape;667;p12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668" name="Google Shape;668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0" name="Google Shape;670;p12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671" name="Google Shape;671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3" name="Google Shape;673;p12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674" name="Google Shape;674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6" name="Google Shape;676;p12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677" name="Google Shape;677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9" name="Google Shape;679;p12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680" name="Google Shape;680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2" name="Google Shape;682;p12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683" name="Google Shape;683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5" name="Google Shape;685;p12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686" name="Google Shape;686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8" name="Google Shape;688;p12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689" name="Google Shape;689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1" name="Google Shape;691;p12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692" name="Google Shape;692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4" name="Google Shape;694;p12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695" name="Google Shape;695;p1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1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97" name="Google Shape;697;p12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698" name="Google Shape;698;p12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9" name="Google Shape;699;p12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00" name="Google Shape;700;p12">
            <a:hlinkClick r:id="rId2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01" name="Google Shape;701;p12">
            <a:hlinkClick r:id="rId3" action="ppaction://hlinksldjump"/>
          </p:cNvPr>
          <p:cNvSpPr/>
          <p:nvPr/>
        </p:nvSpPr>
        <p:spPr>
          <a:xfrm rot="5397851">
            <a:off x="-13822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02" name="Google Shape;702;p12">
            <a:hlinkClick r:id="" action="ppaction://noaction"/>
          </p:cNvPr>
          <p:cNvSpPr/>
          <p:nvPr/>
        </p:nvSpPr>
        <p:spPr>
          <a:xfrm rot="5397851">
            <a:off x="11344830" y="2261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03" name="Google Shape;703;p12">
            <a:hlinkClick r:id="rId4" action="ppaction://hlinksldjump"/>
          </p:cNvPr>
          <p:cNvSpPr/>
          <p:nvPr/>
        </p:nvSpPr>
        <p:spPr>
          <a:xfrm rot="5397851">
            <a:off x="11344830" y="3244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04" name="Google Shape;704;p12">
            <a:hlinkClick r:id="rId5" action="ppaction://hlinksldjump"/>
          </p:cNvPr>
          <p:cNvSpPr/>
          <p:nvPr/>
        </p:nvSpPr>
        <p:spPr>
          <a:xfrm rot="5397851">
            <a:off x="11344830" y="41818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05" name="Google Shape;705;p12">
            <a:hlinkClick r:id="rId6" action="ppaction://hlinksldjump"/>
          </p:cNvPr>
          <p:cNvSpPr/>
          <p:nvPr/>
        </p:nvSpPr>
        <p:spPr>
          <a:xfrm rot="5397851">
            <a:off x="11344830" y="51417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06" name="Google Shape;706;p12">
            <a:hlinkClick r:id="rId7" action="ppaction://hlinksldjump"/>
          </p:cNvPr>
          <p:cNvSpPr/>
          <p:nvPr/>
        </p:nvSpPr>
        <p:spPr>
          <a:xfrm rot="5397851">
            <a:off x="10413680" y="61017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9 Slide">
  <p:cSld name="CUSTOM_16_1_3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3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3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0" name="Google Shape;710;p13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13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2" name="Google Shape;712;p13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3" name="Google Shape;713;p13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4" name="Google Shape;714;p13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 READY REVIEW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5" name="Google Shape;715;p13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10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6" name="Google Shape;716;p13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13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8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18" name="Google Shape;718;p13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720" name="Google Shape;720;p13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721" name="Google Shape;721;p13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722" name="Google Shape;722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4" name="Google Shape;724;p13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725" name="Google Shape;725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7" name="Google Shape;727;p13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728" name="Google Shape;728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0" name="Google Shape;730;p13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731" name="Google Shape;731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3" name="Google Shape;733;p13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734" name="Google Shape;734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6" name="Google Shape;736;p13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737" name="Google Shape;737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9" name="Google Shape;739;p13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740" name="Google Shape;740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2" name="Google Shape;742;p13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743" name="Google Shape;743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5" name="Google Shape;745;p13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746" name="Google Shape;746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8" name="Google Shape;748;p13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749" name="Google Shape;749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1" name="Google Shape;751;p13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752" name="Google Shape;752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4" name="Google Shape;754;p13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755" name="Google Shape;755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7" name="Google Shape;757;p13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758" name="Google Shape;758;p1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1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60" name="Google Shape;760;p13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9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61" name="Google Shape;761;p13"/>
          <p:cNvSpPr txBox="1">
            <a:spLocks noGrp="1"/>
          </p:cNvSpPr>
          <p:nvPr>
            <p:ph type="body" idx="1"/>
          </p:nvPr>
        </p:nvSpPr>
        <p:spPr>
          <a:xfrm>
            <a:off x="6524625" y="4538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2" name="Google Shape;762;p13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3" name="Google Shape;763;p13">
            <a:hlinkClick r:id="rId2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64" name="Google Shape;764;p13">
            <a:hlinkClick r:id="rId3" action="ppaction://hlinksldjump"/>
          </p:cNvPr>
          <p:cNvSpPr/>
          <p:nvPr/>
        </p:nvSpPr>
        <p:spPr>
          <a:xfrm rot="5397851">
            <a:off x="-13822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65" name="Google Shape;765;p13">
            <a:hlinkClick r:id="" action="ppaction://noaction"/>
          </p:cNvPr>
          <p:cNvSpPr/>
          <p:nvPr/>
        </p:nvSpPr>
        <p:spPr>
          <a:xfrm rot="5397851">
            <a:off x="11344830" y="2261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66" name="Google Shape;766;p13">
            <a:hlinkClick r:id="rId4" action="ppaction://hlinksldjump"/>
          </p:cNvPr>
          <p:cNvSpPr/>
          <p:nvPr/>
        </p:nvSpPr>
        <p:spPr>
          <a:xfrm rot="5397851">
            <a:off x="11332880" y="32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67" name="Google Shape;767;p13">
            <a:hlinkClick r:id="rId5" action="ppaction://hlinksldjump"/>
          </p:cNvPr>
          <p:cNvSpPr/>
          <p:nvPr/>
        </p:nvSpPr>
        <p:spPr>
          <a:xfrm rot="5397851">
            <a:off x="11344830" y="41818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68" name="Google Shape;768;p13">
            <a:hlinkClick r:id="rId6" action="ppaction://hlinksldjump"/>
          </p:cNvPr>
          <p:cNvSpPr/>
          <p:nvPr/>
        </p:nvSpPr>
        <p:spPr>
          <a:xfrm rot="5397851">
            <a:off x="11344830" y="51417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69" name="Google Shape;769;p13">
            <a:hlinkClick r:id="rId7" action="ppaction://hlinksldjump"/>
          </p:cNvPr>
          <p:cNvSpPr/>
          <p:nvPr/>
        </p:nvSpPr>
        <p:spPr>
          <a:xfrm rot="5397851">
            <a:off x="11328080" y="61017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Explore 3">
  <p:cSld name="CUSTOM_16_1_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4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2" name="Google Shape;772;p14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3" name="Google Shape;773;p14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4" name="Google Shape;774;p14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4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4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7" name="Google Shape;777;p14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8" name="Google Shape;778;p14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79" name="Google Shape;779;p14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80" name="Google Shape;780;p14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781" name="Google Shape;781;p14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14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14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784" name="Google Shape;784;p14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785" name="Google Shape;785;p14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786" name="Google Shape;786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8" name="Google Shape;788;p14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789" name="Google Shape;789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1" name="Google Shape;791;p14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792" name="Google Shape;792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4" name="Google Shape;794;p14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795" name="Google Shape;795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7" name="Google Shape;797;p14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798" name="Google Shape;798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0" name="Google Shape;800;p14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801" name="Google Shape;801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3" name="Google Shape;803;p14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804" name="Google Shape;804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6" name="Google Shape;806;p14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807" name="Google Shape;807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9" name="Google Shape;809;p14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810" name="Google Shape;810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2" name="Google Shape;812;p14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813" name="Google Shape;813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5" name="Google Shape;815;p14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816" name="Google Shape;816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8" name="Google Shape;818;p14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819" name="Google Shape;819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1" name="Google Shape;821;p14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822" name="Google Shape;822;p1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1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24" name="Google Shape;824;p14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25" name="Google Shape;825;p14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26" name="Google Shape;826;p14">
            <a:hlinkClick r:id="" action="ppaction://noaction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27" name="Google Shape;827;p14">
            <a:hlinkClick r:id="rId2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28" name="Google Shape;828;p14">
            <a:hlinkClick r:id="rId3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29" name="Google Shape;829;p14">
            <a:hlinkClick r:id="rId4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30" name="Google Shape;830;p14">
            <a:hlinkClick r:id="rId5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31" name="Google Shape;831;p14">
            <a:hlinkClick r:id="rId6" action="ppaction://hlinksldjump"/>
          </p:cNvPr>
          <p:cNvSpPr/>
          <p:nvPr/>
        </p:nvSpPr>
        <p:spPr>
          <a:xfrm rot="5397851">
            <a:off x="833330" y="4565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32" name="Google Shape;832;p14">
            <a:hlinkClick r:id="rId7" action="ppaction://hlinksldjump"/>
          </p:cNvPr>
          <p:cNvSpPr/>
          <p:nvPr/>
        </p:nvSpPr>
        <p:spPr>
          <a:xfrm rot="5397851">
            <a:off x="-13207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9 Tab page 1">
  <p:cSld name="CUSTOM_16_1_2_1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5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35" name="Google Shape;835;p15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8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36" name="Google Shape;836;p15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9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37" name="Google Shape;837;p15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15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15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40" name="Google Shape;840;p15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41" name="Google Shape;841;p15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 READY REVIEW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42" name="Google Shape;842;p15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 READY REVIEW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43" name="Google Shape;843;p15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15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15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846" name="Google Shape;846;p15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847" name="Google Shape;847;p15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848" name="Google Shape;848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0" name="Google Shape;850;p15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851" name="Google Shape;851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3" name="Google Shape;853;p15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854" name="Google Shape;854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6" name="Google Shape;856;p15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857" name="Google Shape;857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15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860" name="Google Shape;860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2" name="Google Shape;862;p15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863" name="Google Shape;863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5" name="Google Shape;865;p15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866" name="Google Shape;866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8" name="Google Shape;868;p15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869" name="Google Shape;869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1" name="Google Shape;871;p15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872" name="Google Shape;872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4" name="Google Shape;874;p15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875" name="Google Shape;875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7" name="Google Shape;877;p15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878" name="Google Shape;878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0" name="Google Shape;880;p15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881" name="Google Shape;881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3" name="Google Shape;883;p15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884" name="Google Shape;884;p1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6" name="Google Shape;886;p15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10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87" name="Google Shape;887;p15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15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9" name="Google Shape;889;p15">
            <a:hlinkClick r:id="" action="ppaction://noaction"/>
          </p:cNvPr>
          <p:cNvSpPr/>
          <p:nvPr/>
        </p:nvSpPr>
        <p:spPr>
          <a:xfrm rot="5397851">
            <a:off x="11366180" y="2296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90" name="Google Shape;890;p15">
            <a:hlinkClick r:id="rId2" action="ppaction://hlinksldjump"/>
          </p:cNvPr>
          <p:cNvSpPr/>
          <p:nvPr/>
        </p:nvSpPr>
        <p:spPr>
          <a:xfrm rot="5397851">
            <a:off x="11344830" y="32443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91" name="Google Shape;891;p15">
            <a:hlinkClick r:id="rId3" action="ppaction://hlinksldjump"/>
          </p:cNvPr>
          <p:cNvSpPr/>
          <p:nvPr/>
        </p:nvSpPr>
        <p:spPr>
          <a:xfrm rot="5397851">
            <a:off x="11366180" y="4181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92" name="Google Shape;892;p15">
            <a:hlinkClick r:id="rId4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93" name="Google Shape;893;p15">
            <a:hlinkClick r:id="rId5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94" name="Google Shape;894;p15">
            <a:hlinkClick r:id="rId6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895" name="Google Shape;895;p15">
            <a:hlinkClick r:id="rId7" action="ppaction://hlinksldjump"/>
          </p:cNvPr>
          <p:cNvSpPr/>
          <p:nvPr/>
        </p:nvSpPr>
        <p:spPr>
          <a:xfrm rot="5397851">
            <a:off x="-138220" y="1336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3 Slide">
  <p:cSld name="CUSTOM_16_1_1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6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16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16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16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1" name="Google Shape;901;p16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2" name="Google Shape;902;p16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3" name="Google Shape;903;p16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4" name="Google Shape;904;p16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16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6" name="Google Shape;906;p16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07" name="Google Shape;907;p16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16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909" name="Google Shape;909;p16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910" name="Google Shape;910;p16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911" name="Google Shape;911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3" name="Google Shape;913;p16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914" name="Google Shape;914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6" name="Google Shape;916;p16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917" name="Google Shape;917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9" name="Google Shape;919;p16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920" name="Google Shape;920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2" name="Google Shape;922;p16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923" name="Google Shape;923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5" name="Google Shape;925;p16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926" name="Google Shape;926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8" name="Google Shape;928;p16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929" name="Google Shape;929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1" name="Google Shape;931;p16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932" name="Google Shape;932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4" name="Google Shape;934;p16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935" name="Google Shape;935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7" name="Google Shape;937;p16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938" name="Google Shape;938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0" name="Google Shape;940;p16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941" name="Google Shape;941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3" name="Google Shape;943;p16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944" name="Google Shape;944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6" name="Google Shape;946;p16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947" name="Google Shape;947;p1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1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9" name="Google Shape;949;p16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50" name="Google Shape;950;p16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16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52" name="Google Shape;952;p16">
            <a:hlinkClick r:id="rId2" action="ppaction://hlinksldjump"/>
          </p:cNvPr>
          <p:cNvSpPr/>
          <p:nvPr/>
        </p:nvSpPr>
        <p:spPr>
          <a:xfrm rot="5397851">
            <a:off x="-138220" y="3419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53" name="Google Shape;953;p16">
            <a:hlinkClick r:id="rId3" action="ppaction://hlinksldjump"/>
          </p:cNvPr>
          <p:cNvSpPr/>
          <p:nvPr/>
        </p:nvSpPr>
        <p:spPr>
          <a:xfrm rot="5397851">
            <a:off x="-13822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54" name="Google Shape;954;p16">
            <a:hlinkClick r:id="" action="ppaction://noaction"/>
          </p:cNvPr>
          <p:cNvSpPr/>
          <p:nvPr/>
        </p:nvSpPr>
        <p:spPr>
          <a:xfrm rot="5397851">
            <a:off x="-138220" y="2262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55" name="Google Shape;955;p16">
            <a:hlinkClick r:id="rId4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56" name="Google Shape;956;p16">
            <a:hlinkClick r:id="rId5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57" name="Google Shape;957;p16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58" name="Google Shape;958;p16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10 Slide">
  <p:cSld name="CUSTOM_16_1_1_3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7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17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17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17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64" name="Google Shape;964;p17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65" name="Google Shape;965;p17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66" name="Google Shape;966;p17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 READY REVIEW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67" name="Google Shape;967;p17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17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8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69" name="Google Shape;969;p17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9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970" name="Google Shape;970;p17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17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972" name="Google Shape;972;p17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973" name="Google Shape;973;p17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974" name="Google Shape;974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975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6" name="Google Shape;976;p17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977" name="Google Shape;977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978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980" name="Google Shape;980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2" name="Google Shape;982;p17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983" name="Google Shape;983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984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986" name="Google Shape;986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8" name="Google Shape;988;p17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989" name="Google Shape;989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1" name="Google Shape;991;p17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992" name="Google Shape;992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4" name="Google Shape;994;p17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995" name="Google Shape;995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7" name="Google Shape;997;p17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998" name="Google Shape;998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0" name="Google Shape;1000;p17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001" name="Google Shape;1001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3" name="Google Shape;1003;p17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004" name="Google Shape;1004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6" name="Google Shape;1006;p17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007" name="Google Shape;1007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9" name="Google Shape;1009;p17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010" name="Google Shape;1010;p1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1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12" name="Google Shape;1012;p17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10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13" name="Google Shape;1013;p17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15" name="Google Shape;1015;p17">
            <a:hlinkClick r:id="rId2" action="ppaction://hlinksldjump"/>
          </p:cNvPr>
          <p:cNvSpPr/>
          <p:nvPr/>
        </p:nvSpPr>
        <p:spPr>
          <a:xfrm rot="5397851">
            <a:off x="-138220" y="3419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16" name="Google Shape;1016;p17">
            <a:hlinkClick r:id="rId3" action="ppaction://hlinksldjump"/>
          </p:cNvPr>
          <p:cNvSpPr/>
          <p:nvPr/>
        </p:nvSpPr>
        <p:spPr>
          <a:xfrm rot="5397851">
            <a:off x="-13822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17" name="Google Shape;1017;p17">
            <a:hlinkClick r:id="" action="ppaction://noaction"/>
          </p:cNvPr>
          <p:cNvSpPr/>
          <p:nvPr/>
        </p:nvSpPr>
        <p:spPr>
          <a:xfrm rot="5397851">
            <a:off x="-138220" y="22619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18" name="Google Shape;1018;p17">
            <a:hlinkClick r:id="rId4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19" name="Google Shape;1019;p17">
            <a:hlinkClick r:id="rId5" action="ppaction://hlinksldjump"/>
          </p:cNvPr>
          <p:cNvSpPr/>
          <p:nvPr/>
        </p:nvSpPr>
        <p:spPr>
          <a:xfrm rot="5397851">
            <a:off x="11344830" y="4204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20" name="Google Shape;1020;p17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21" name="Google Shape;1021;p17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2 Tab Page 2">
  <p:cSld name="CUSTOM_16_1_1_2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8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18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25" name="Google Shape;1025;p18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26" name="Google Shape;1026;p18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27" name="Google Shape;1027;p18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8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8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0" name="Google Shape;1030;p18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1" name="Google Shape;1031;p18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2" name="Google Shape;1032;p18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33" name="Google Shape;1033;p18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8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18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036" name="Google Shape;1036;p18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037" name="Google Shape;1037;p18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038" name="Google Shape;1038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0" name="Google Shape;1040;p18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041" name="Google Shape;1041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3" name="Google Shape;1043;p18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044" name="Google Shape;1044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6" name="Google Shape;1046;p18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047" name="Google Shape;1047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9" name="Google Shape;1049;p18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050" name="Google Shape;1050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2" name="Google Shape;1052;p18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053" name="Google Shape;1053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5" name="Google Shape;1055;p18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056" name="Google Shape;1056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8" name="Google Shape;1058;p18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059" name="Google Shape;1059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1" name="Google Shape;1061;p18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062" name="Google Shape;1062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3" name="Google Shape;1063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4" name="Google Shape;1064;p18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065" name="Google Shape;1065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7" name="Google Shape;1067;p18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068" name="Google Shape;1068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Google Shape;1069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0" name="Google Shape;1070;p18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071" name="Google Shape;1071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3" name="Google Shape;1073;p18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074" name="Google Shape;1074;p1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1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76" name="Google Shape;1076;p18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77" name="Google Shape;1077;p18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78" name="Google Shape;1078;p18">
            <a:hlinkClick r:id="rId2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79" name="Google Shape;1079;p18">
            <a:hlinkClick r:id="rId3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80" name="Google Shape;1080;p18">
            <a:hlinkClick r:id="rId4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81" name="Google Shape;1081;p18">
            <a:hlinkClick r:id="rId5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82" name="Google Shape;1082;p18">
            <a:hlinkClick r:id="rId6" action="ppaction://hlinksldjump"/>
          </p:cNvPr>
          <p:cNvSpPr/>
          <p:nvPr/>
        </p:nvSpPr>
        <p:spPr>
          <a:xfrm rot="5397851">
            <a:off x="-138220" y="3419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83" name="Google Shape;1083;p18">
            <a:hlinkClick r:id="rId7" action="ppaction://hlinksldjump"/>
          </p:cNvPr>
          <p:cNvSpPr/>
          <p:nvPr/>
        </p:nvSpPr>
        <p:spPr>
          <a:xfrm rot="5397851">
            <a:off x="-13822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84" name="Google Shape;1084;p18">
            <a:hlinkClick r:id="" action="ppaction://noaction"/>
          </p:cNvPr>
          <p:cNvSpPr/>
          <p:nvPr/>
        </p:nvSpPr>
        <p:spPr>
          <a:xfrm rot="5397851">
            <a:off x="-138220" y="2262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Apply 1">
  <p:cSld name="CUSTOM_16_1_1_2_1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9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19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88" name="Google Shape;1088;p19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89" name="Google Shape;1089;p19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90" name="Google Shape;1090;p19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19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19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93" name="Google Shape;1093;p19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94" name="Google Shape;1094;p19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095" name="Google Shape;1095;p19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9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19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099" name="Google Shape;1099;p19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100" name="Google Shape;1100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2" name="Google Shape;1102;p19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103" name="Google Shape;1103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5" name="Google Shape;1105;p19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106" name="Google Shape;1106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8" name="Google Shape;1108;p19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109" name="Google Shape;1109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1" name="Google Shape;1111;p19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112" name="Google Shape;1112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4" name="Google Shape;1114;p19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115" name="Google Shape;1115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p19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118" name="Google Shape;1118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0" name="Google Shape;1120;p19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121" name="Google Shape;1121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3" name="Google Shape;1123;p19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124" name="Google Shape;1124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6" name="Google Shape;1126;p19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127" name="Google Shape;1127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9" name="Google Shape;1129;p19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130" name="Google Shape;1130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2" name="Google Shape;1132;p19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133" name="Google Shape;1133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1134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5" name="Google Shape;1135;p19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136" name="Google Shape;1136;p1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1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38" name="Google Shape;1138;p19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39" name="Google Shape;1139;p19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40" name="Google Shape;1140;p19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41" name="Google Shape;1141;p19">
            <a:hlinkClick r:id="rId2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42" name="Google Shape;1142;p19">
            <a:hlinkClick r:id="rId3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43" name="Google Shape;1143;p19">
            <a:hlinkClick r:id="rId4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44" name="Google Shape;1144;p19">
            <a:hlinkClick r:id="rId5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45" name="Google Shape;1145;p19">
            <a:hlinkClick r:id="rId6" action="ppaction://hlinksldjump"/>
          </p:cNvPr>
          <p:cNvSpPr/>
          <p:nvPr/>
        </p:nvSpPr>
        <p:spPr>
          <a:xfrm rot="5397851">
            <a:off x="-138220" y="3419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46" name="Google Shape;1146;p19">
            <a:hlinkClick r:id="rId7" action="ppaction://hlinksldjump"/>
          </p:cNvPr>
          <p:cNvSpPr/>
          <p:nvPr/>
        </p:nvSpPr>
        <p:spPr>
          <a:xfrm rot="5397851">
            <a:off x="-13822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47" name="Google Shape;1147;p19">
            <a:hlinkClick r:id="" action="ppaction://noaction"/>
          </p:cNvPr>
          <p:cNvSpPr/>
          <p:nvPr/>
        </p:nvSpPr>
        <p:spPr>
          <a:xfrm rot="5397851">
            <a:off x="-138220" y="2262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10 Tab page 1">
  <p:cSld name="CUSTOM_16_1_1_2_1_1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20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20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8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51" name="Google Shape;1151;p20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9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52" name="Google Shape;1152;p20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10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53" name="Google Shape;1153;p20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20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20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56" name="Google Shape;1156;p20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57" name="Google Shape;1157;p20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 READY REVIEW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158" name="Google Shape;1158;p20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20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20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161" name="Google Shape;1161;p20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162" name="Google Shape;1162;p20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163" name="Google Shape;1163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5" name="Google Shape;1165;p20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166" name="Google Shape;1166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8" name="Google Shape;1168;p20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169" name="Google Shape;1169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1" name="Google Shape;1171;p20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172" name="Google Shape;1172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4" name="Google Shape;1174;p20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175" name="Google Shape;1175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6" name="Google Shape;1176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7" name="Google Shape;1177;p20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178" name="Google Shape;1178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0" name="Google Shape;1180;p20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181" name="Google Shape;1181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3" name="Google Shape;1183;p20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184" name="Google Shape;1184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6" name="Google Shape;1186;p20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187" name="Google Shape;1187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9" name="Google Shape;1189;p20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190" name="Google Shape;1190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2" name="Google Shape;1192;p20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193" name="Google Shape;1193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5" name="Google Shape;1195;p20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196" name="Google Shape;1196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8" name="Google Shape;1198;p20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199" name="Google Shape;1199;p2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2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1" name="Google Shape;1201;p20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 READY REVIEW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02" name="Google Shape;1202;p20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3" name="Google Shape;1203;p20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4" name="Google Shape;1204;p20">
            <a:hlinkClick r:id="rId2" action="ppaction://hlinksldjump"/>
          </p:cNvPr>
          <p:cNvSpPr/>
          <p:nvPr/>
        </p:nvSpPr>
        <p:spPr>
          <a:xfrm rot="5397851">
            <a:off x="11347130" y="3190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05" name="Google Shape;1205;p20">
            <a:hlinkClick r:id="rId3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06" name="Google Shape;1206;p20">
            <a:hlinkClick r:id="rId4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07" name="Google Shape;1207;p20">
            <a:hlinkClick r:id="rId5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08" name="Google Shape;1208;p20">
            <a:hlinkClick r:id="rId6" action="ppaction://hlinksldjump"/>
          </p:cNvPr>
          <p:cNvSpPr/>
          <p:nvPr/>
        </p:nvSpPr>
        <p:spPr>
          <a:xfrm rot="5397851">
            <a:off x="-138220" y="3419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09" name="Google Shape;1209;p20">
            <a:hlinkClick r:id="rId7" action="ppaction://hlinksldjump"/>
          </p:cNvPr>
          <p:cNvSpPr/>
          <p:nvPr/>
        </p:nvSpPr>
        <p:spPr>
          <a:xfrm rot="5397851">
            <a:off x="-13822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10" name="Google Shape;1210;p20">
            <a:hlinkClick r:id="" action="ppaction://noaction"/>
          </p:cNvPr>
          <p:cNvSpPr/>
          <p:nvPr/>
        </p:nvSpPr>
        <p:spPr>
          <a:xfrm rot="5397851">
            <a:off x="-138220" y="2262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 page 1">
  <p:cSld name="CUSTOM_15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pSp>
        <p:nvGrpSpPr>
          <p:cNvPr id="83" name="Google Shape;83;p3"/>
          <p:cNvGrpSpPr/>
          <p:nvPr/>
        </p:nvGrpSpPr>
        <p:grpSpPr>
          <a:xfrm>
            <a:off x="11596225" y="77750"/>
            <a:ext cx="432000" cy="6719653"/>
            <a:chOff x="11596225" y="77750"/>
            <a:chExt cx="360000" cy="6719653"/>
          </a:xfrm>
        </p:grpSpPr>
        <p:sp>
          <p:nvSpPr>
            <p:cNvPr id="84" name="Google Shape;84;p3"/>
            <p:cNvSpPr/>
            <p:nvPr/>
          </p:nvSpPr>
          <p:spPr>
            <a:xfrm rot="5397851">
              <a:off x="11296375" y="6137703"/>
              <a:ext cx="959700" cy="359400"/>
            </a:xfrm>
            <a:prstGeom prst="round2SameRect">
              <a:avLst>
                <a:gd name="adj1" fmla="val 19819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Barlow Semi Condensed SemiBold"/>
                  <a:ea typeface="Barlow Semi Condensed SemiBold"/>
                  <a:cs typeface="Barlow Semi Condensed SemiBold"/>
                  <a:sym typeface="Barlow Semi Condensed SemiBold"/>
                </a:rPr>
                <a:t>Chapter 7</a:t>
              </a:r>
              <a:endParaRPr sz="1100" i="0" u="none" strike="noStrike" cap="none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 rot="5397851">
              <a:off x="11296375" y="5177761"/>
              <a:ext cx="959700" cy="359400"/>
            </a:xfrm>
            <a:prstGeom prst="round2SameRect">
              <a:avLst>
                <a:gd name="adj1" fmla="val 19819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Barlow Semi Condensed SemiBold"/>
                  <a:ea typeface="Barlow Semi Condensed SemiBold"/>
                  <a:cs typeface="Barlow Semi Condensed SemiBold"/>
                  <a:sym typeface="Barlow Semi Condensed SemiBold"/>
                </a:rPr>
                <a:t>Chapter 6</a:t>
              </a:r>
              <a:endParaRPr sz="1100" i="0" u="none" strike="noStrike" cap="none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 rot="5397851">
              <a:off x="11296375" y="4217819"/>
              <a:ext cx="959700" cy="359400"/>
            </a:xfrm>
            <a:prstGeom prst="round2SameRect">
              <a:avLst>
                <a:gd name="adj1" fmla="val 19819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Barlow Semi Condensed SemiBold"/>
                  <a:ea typeface="Barlow Semi Condensed SemiBold"/>
                  <a:cs typeface="Barlow Semi Condensed SemiBold"/>
                  <a:sym typeface="Barlow Semi Condensed SemiBold"/>
                </a:rPr>
                <a:t>Chapter 5</a:t>
              </a:r>
              <a:endParaRPr sz="1100" i="0" u="none" strike="noStrike" cap="none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 rot="5397851">
              <a:off x="11296375" y="3257877"/>
              <a:ext cx="959700" cy="359400"/>
            </a:xfrm>
            <a:prstGeom prst="round2SameRect">
              <a:avLst>
                <a:gd name="adj1" fmla="val 19819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Barlow Semi Condensed SemiBold"/>
                  <a:ea typeface="Barlow Semi Condensed SemiBold"/>
                  <a:cs typeface="Barlow Semi Condensed SemiBold"/>
                  <a:sym typeface="Barlow Semi Condensed SemiBold"/>
                </a:rPr>
                <a:t>Chapter 4</a:t>
              </a:r>
              <a:endParaRPr sz="1100" i="0" u="none" strike="noStrike" cap="none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 rot="5397851">
              <a:off x="11296375" y="2297934"/>
              <a:ext cx="959700" cy="359400"/>
            </a:xfrm>
            <a:prstGeom prst="round2SameRect">
              <a:avLst>
                <a:gd name="adj1" fmla="val 19819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Barlow Semi Condensed SemiBold"/>
                  <a:ea typeface="Barlow Semi Condensed SemiBold"/>
                  <a:cs typeface="Barlow Semi Condensed SemiBold"/>
                  <a:sym typeface="Barlow Semi Condensed SemiBold"/>
                </a:rPr>
                <a:t>Chapter 3</a:t>
              </a:r>
              <a:endParaRPr sz="1100" i="0" u="none" strike="noStrike" cap="none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5397851">
              <a:off x="11296375" y="1337992"/>
              <a:ext cx="959700" cy="359400"/>
            </a:xfrm>
            <a:prstGeom prst="round2SameRect">
              <a:avLst>
                <a:gd name="adj1" fmla="val 19819"/>
                <a:gd name="adj2" fmla="val 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Barlow Semi Condensed SemiBold"/>
                  <a:ea typeface="Barlow Semi Condensed SemiBold"/>
                  <a:cs typeface="Barlow Semi Condensed SemiBold"/>
                  <a:sym typeface="Barlow Semi Condensed SemiBold"/>
                </a:rPr>
                <a:t>Chapter 2</a:t>
              </a:r>
              <a:endParaRPr sz="1100" i="0" u="none" strike="noStrike" cap="none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 rot="5397851">
              <a:off x="11296375" y="378050"/>
              <a:ext cx="959700" cy="359400"/>
            </a:xfrm>
            <a:prstGeom prst="round2SameRect">
              <a:avLst>
                <a:gd name="adj1" fmla="val 19819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Barlow Semi Condensed SemiBold"/>
                  <a:ea typeface="Barlow Semi Condensed SemiBold"/>
                  <a:cs typeface="Barlow Semi Condensed SemiBold"/>
                  <a:sym typeface="Barlow Semi Condensed SemiBold"/>
                </a:rPr>
                <a:t>Chapter 1</a:t>
              </a:r>
              <a:endParaRPr sz="1100" i="0" u="none" strike="noStrike" cap="none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endParaRPr>
            </a:p>
          </p:txBody>
        </p:sp>
      </p:grpSp>
      <p:sp>
        <p:nvSpPr>
          <p:cNvPr id="91" name="Google Shape;91;p3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" name="Google Shape;92;p3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93" name="Google Shape;93;p3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94" name="Google Shape;94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" name="Google Shape;96;p3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97" name="Google Shape;97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" name="Google Shape;99;p3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00" name="Google Shape;100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" name="Google Shape;102;p3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03" name="Google Shape;103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" name="Google Shape;105;p3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06" name="Google Shape;106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08;p3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09" name="Google Shape;109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" name="Google Shape;111;p3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12" name="Google Shape;112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" name="Google Shape;114;p3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15" name="Google Shape;115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" name="Google Shape;117;p3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18" name="Google Shape;118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" name="Google Shape;120;p3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21" name="Google Shape;121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" name="Google Shape;123;p3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24" name="Google Shape;124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" name="Google Shape;126;p3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27" name="Google Shape;127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30" name="Google Shape;130;p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2" name="Google Shape;132;p3"/>
          <p:cNvSpPr txBox="1">
            <a:spLocks noGrp="1"/>
          </p:cNvSpPr>
          <p:nvPr>
            <p:ph type="title"/>
          </p:nvPr>
        </p:nvSpPr>
        <p:spPr>
          <a:xfrm>
            <a:off x="6791250" y="38170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33" name="Google Shape;133;p3"/>
          <p:cNvSpPr txBox="1">
            <a:spLocks noGrp="1"/>
          </p:cNvSpPr>
          <p:nvPr>
            <p:ph type="body" idx="1"/>
          </p:nvPr>
        </p:nvSpPr>
        <p:spPr>
          <a:xfrm>
            <a:off x="6787350" y="1880550"/>
            <a:ext cx="4590300" cy="46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4" name="Google Shape;134;p3">
            <a:hlinkClick r:id="rId2" action="ppaction://hlinksldjump"/>
          </p:cNvPr>
          <p:cNvSpPr/>
          <p:nvPr/>
        </p:nvSpPr>
        <p:spPr>
          <a:xfrm rot="5397851">
            <a:off x="11347130" y="386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5" name="Google Shape;135;p3">
            <a:hlinkClick r:id="rId3" action="ppaction://hlinksldjump"/>
          </p:cNvPr>
          <p:cNvSpPr/>
          <p:nvPr/>
        </p:nvSpPr>
        <p:spPr>
          <a:xfrm rot="5397851">
            <a:off x="1134713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6" name="Google Shape;136;p3">
            <a:hlinkClick r:id="" action="ppaction://noaction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7" name="Google Shape;137;p3">
            <a:hlinkClick r:id="rId4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8" name="Google Shape;138;p3">
            <a:hlinkClick r:id="rId5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9" name="Google Shape;139;p3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0" name="Google Shape;140;p3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4 Slide">
  <p:cSld name="CUSTOM_16_1_1_1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1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21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21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21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16" name="Google Shape;1216;p21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17" name="Google Shape;1217;p21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18" name="Google Shape;1218;p21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21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20" name="Google Shape;1220;p21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21" name="Google Shape;1221;p21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22" name="Google Shape;1222;p21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21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224" name="Google Shape;1224;p21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225" name="Google Shape;1225;p21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226" name="Google Shape;1226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1227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8" name="Google Shape;1228;p21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229" name="Google Shape;1229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1230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1" name="Google Shape;1231;p21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232" name="Google Shape;1232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1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235" name="Google Shape;1235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7" name="Google Shape;1237;p21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238" name="Google Shape;1238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0" name="Google Shape;1240;p21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241" name="Google Shape;1241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1242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3" name="Google Shape;1243;p21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244" name="Google Shape;1244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6" name="Google Shape;1246;p21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247" name="Google Shape;1247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1248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9" name="Google Shape;1249;p21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250" name="Google Shape;1250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2" name="Google Shape;1252;p21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253" name="Google Shape;1253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5" name="Google Shape;1255;p21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256" name="Google Shape;1256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1257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8" name="Google Shape;1258;p21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259" name="Google Shape;1259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1" name="Google Shape;1261;p21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262" name="Google Shape;1262;p2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2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64" name="Google Shape;1264;p21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65" name="Google Shape;1265;p21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66" name="Google Shape;1266;p21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67" name="Google Shape;1267;p21">
            <a:hlinkClick r:id="rId2" action="ppaction://hlinksldjump"/>
          </p:cNvPr>
          <p:cNvSpPr/>
          <p:nvPr/>
        </p:nvSpPr>
        <p:spPr>
          <a:xfrm rot="5397851">
            <a:off x="-138220" y="3102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68" name="Google Shape;1268;p21">
            <a:hlinkClick r:id="rId3" action="ppaction://hlinksldjump"/>
          </p:cNvPr>
          <p:cNvSpPr/>
          <p:nvPr/>
        </p:nvSpPr>
        <p:spPr>
          <a:xfrm rot="5397851">
            <a:off x="-138220" y="12703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69" name="Google Shape;1269;p21">
            <a:hlinkClick r:id="" action="ppaction://noaction"/>
          </p:cNvPr>
          <p:cNvSpPr/>
          <p:nvPr/>
        </p:nvSpPr>
        <p:spPr>
          <a:xfrm rot="5397851">
            <a:off x="-138220" y="2230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70" name="Google Shape;1270;p21">
            <a:hlinkClick r:id="rId4" action="ppaction://hlinksldjump"/>
          </p:cNvPr>
          <p:cNvSpPr/>
          <p:nvPr/>
        </p:nvSpPr>
        <p:spPr>
          <a:xfrm rot="5397851">
            <a:off x="-138220" y="3190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71" name="Google Shape;1271;p21">
            <a:hlinkClick r:id="rId5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72" name="Google Shape;1272;p21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73" name="Google Shape;1273;p21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 READY Slide">
  <p:cSld name="CUSTOM_16_1_1_1_3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22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22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22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22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79" name="Google Shape;1279;p22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80" name="Google Shape;1280;p22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81" name="Google Shape;1281;p22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22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8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83" name="Google Shape;1283;p22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9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84" name="Google Shape;1284;p22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10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285" name="Google Shape;1285;p22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22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287" name="Google Shape;1287;p22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288" name="Google Shape;1288;p22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289" name="Google Shape;1289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1" name="Google Shape;1291;p22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292" name="Google Shape;1292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4" name="Google Shape;1294;p22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295" name="Google Shape;1295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7" name="Google Shape;1297;p22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298" name="Google Shape;1298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0" name="Google Shape;1300;p22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301" name="Google Shape;1301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3" name="Google Shape;1303;p22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304" name="Google Shape;1304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6" name="Google Shape;1306;p22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307" name="Google Shape;1307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Google Shape;1308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9" name="Google Shape;1309;p22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310" name="Google Shape;1310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2" name="Google Shape;1312;p22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313" name="Google Shape;1313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5" name="Google Shape;1315;p22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316" name="Google Shape;1316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7" name="Google Shape;1317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8" name="Google Shape;1318;p22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319" name="Google Shape;1319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0" name="Google Shape;1320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1" name="Google Shape;1321;p22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322" name="Google Shape;1322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4" name="Google Shape;1324;p22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325" name="Google Shape;1325;p2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27" name="Google Shape;1327;p22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 READY REVIEW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28" name="Google Shape;1328;p22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29" name="Google Shape;1329;p22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30" name="Google Shape;1330;p22">
            <a:hlinkClick r:id="rId2" action="ppaction://hlinksldjump"/>
          </p:cNvPr>
          <p:cNvSpPr/>
          <p:nvPr/>
        </p:nvSpPr>
        <p:spPr>
          <a:xfrm rot="5397851">
            <a:off x="-138220" y="3102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31" name="Google Shape;1331;p22">
            <a:hlinkClick r:id="rId3" action="ppaction://hlinksldjump"/>
          </p:cNvPr>
          <p:cNvSpPr/>
          <p:nvPr/>
        </p:nvSpPr>
        <p:spPr>
          <a:xfrm rot="5397851">
            <a:off x="-138220" y="12703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32" name="Google Shape;1332;p22">
            <a:hlinkClick r:id="" action="ppaction://noaction"/>
          </p:cNvPr>
          <p:cNvSpPr/>
          <p:nvPr/>
        </p:nvSpPr>
        <p:spPr>
          <a:xfrm rot="5397851">
            <a:off x="-138220" y="2230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33" name="Google Shape;1333;p22">
            <a:hlinkClick r:id="rId4" action="ppaction://hlinksldjump"/>
          </p:cNvPr>
          <p:cNvSpPr/>
          <p:nvPr/>
        </p:nvSpPr>
        <p:spPr>
          <a:xfrm rot="5397851">
            <a:off x="-138220" y="3190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34" name="Google Shape;1334;p22">
            <a:hlinkClick r:id="rId5" action="ppaction://hlinksldjump"/>
          </p:cNvPr>
          <p:cNvSpPr/>
          <p:nvPr/>
        </p:nvSpPr>
        <p:spPr>
          <a:xfrm rot="5397851">
            <a:off x="11372330" y="4181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35" name="Google Shape;1335;p22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36" name="Google Shape;1336;p22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 Apply 3">
  <p:cSld name="CUSTOM_16_1_1_1_2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23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23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0" name="Google Shape;1340;p23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1" name="Google Shape;1341;p23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2" name="Google Shape;1342;p23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3" name="Google Shape;1343;p23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p23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23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6" name="Google Shape;1346;p23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7" name="Google Shape;1347;p23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48" name="Google Shape;1348;p23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23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23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351" name="Google Shape;1351;p23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352" name="Google Shape;1352;p23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353" name="Google Shape;1353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5" name="Google Shape;1355;p23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356" name="Google Shape;1356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1357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8" name="Google Shape;1358;p23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359" name="Google Shape;1359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1" name="Google Shape;1361;p23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362" name="Google Shape;1362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4" name="Google Shape;1364;p23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365" name="Google Shape;1365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7" name="Google Shape;1367;p23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368" name="Google Shape;1368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1369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0" name="Google Shape;1370;p23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371" name="Google Shape;1371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3" name="Google Shape;1373;p23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374" name="Google Shape;1374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6" name="Google Shape;1376;p23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377" name="Google Shape;1377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9" name="Google Shape;1379;p23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380" name="Google Shape;1380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1381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2" name="Google Shape;1382;p23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383" name="Google Shape;1383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5" name="Google Shape;1385;p23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386" name="Google Shape;1386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7" name="Google Shape;1387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8" name="Google Shape;1388;p23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389" name="Google Shape;1389;p2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0" name="Google Shape;1390;p2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91" name="Google Shape;1391;p23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92" name="Google Shape;1392;p23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93" name="Google Shape;1393;p23">
            <a:hlinkClick r:id="rId2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94" name="Google Shape;1394;p23">
            <a:hlinkClick r:id="rId3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95" name="Google Shape;1395;p23">
            <a:hlinkClick r:id="rId4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96" name="Google Shape;1396;p23">
            <a:hlinkClick r:id="rId5" action="ppaction://hlinksldjump"/>
          </p:cNvPr>
          <p:cNvSpPr/>
          <p:nvPr/>
        </p:nvSpPr>
        <p:spPr>
          <a:xfrm rot="5397851">
            <a:off x="-138220" y="3102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97" name="Google Shape;1397;p23">
            <a:hlinkClick r:id="rId6" action="ppaction://hlinksldjump"/>
          </p:cNvPr>
          <p:cNvSpPr/>
          <p:nvPr/>
        </p:nvSpPr>
        <p:spPr>
          <a:xfrm rot="5397851">
            <a:off x="-138220" y="12703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98" name="Google Shape;1398;p23">
            <a:hlinkClick r:id="" action="ppaction://noaction"/>
          </p:cNvPr>
          <p:cNvSpPr/>
          <p:nvPr/>
        </p:nvSpPr>
        <p:spPr>
          <a:xfrm rot="5397851">
            <a:off x="-138220" y="2230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99" name="Google Shape;1399;p23">
            <a:hlinkClick r:id="rId7" action="ppaction://hlinksldjump"/>
          </p:cNvPr>
          <p:cNvSpPr/>
          <p:nvPr/>
        </p:nvSpPr>
        <p:spPr>
          <a:xfrm rot="5397851">
            <a:off x="-138220" y="3190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Share 1">
  <p:cSld name="CUSTOM_16_1_1_1_2_1"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24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24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03" name="Google Shape;1403;p24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04" name="Google Shape;1404;p24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05" name="Google Shape;1405;p24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06" name="Google Shape;1406;p24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24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24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09" name="Google Shape;1409;p24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10" name="Google Shape;1410;p24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24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24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413" name="Google Shape;1413;p24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414" name="Google Shape;1414;p24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415" name="Google Shape;1415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7" name="Google Shape;1417;p24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418" name="Google Shape;1418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Google Shape;1419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0" name="Google Shape;1420;p24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421" name="Google Shape;1421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2" name="Google Shape;1422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3" name="Google Shape;1423;p24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424" name="Google Shape;1424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5" name="Google Shape;1425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6" name="Google Shape;1426;p24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427" name="Google Shape;1427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8" name="Google Shape;1428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9" name="Google Shape;1429;p24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430" name="Google Shape;1430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2" name="Google Shape;1432;p24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433" name="Google Shape;1433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5" name="Google Shape;1435;p24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436" name="Google Shape;1436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8" name="Google Shape;1438;p24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439" name="Google Shape;1439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1" name="Google Shape;1441;p24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442" name="Google Shape;1442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4" name="Google Shape;1444;p24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445" name="Google Shape;1445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7" name="Google Shape;1447;p24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448" name="Google Shape;1448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0" name="Google Shape;1450;p24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451" name="Google Shape;1451;p2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53" name="Google Shape;1453;p24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54" name="Google Shape;1454;p24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55" name="Google Shape;1455;p24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56" name="Google Shape;1456;p24">
            <a:hlinkClick r:id="rId2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57" name="Google Shape;1457;p24">
            <a:hlinkClick r:id="rId3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58" name="Google Shape;1458;p24">
            <a:hlinkClick r:id="rId4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59" name="Google Shape;1459;p24">
            <a:hlinkClick r:id="rId5" action="ppaction://hlinksldjump"/>
          </p:cNvPr>
          <p:cNvSpPr/>
          <p:nvPr/>
        </p:nvSpPr>
        <p:spPr>
          <a:xfrm rot="5397851">
            <a:off x="-138220" y="3102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60" name="Google Shape;1460;p24">
            <a:hlinkClick r:id="rId6" action="ppaction://hlinksldjump"/>
          </p:cNvPr>
          <p:cNvSpPr/>
          <p:nvPr/>
        </p:nvSpPr>
        <p:spPr>
          <a:xfrm rot="5397851">
            <a:off x="-138220" y="12703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61" name="Google Shape;1461;p24">
            <a:hlinkClick r:id="" action="ppaction://noaction"/>
          </p:cNvPr>
          <p:cNvSpPr/>
          <p:nvPr/>
        </p:nvSpPr>
        <p:spPr>
          <a:xfrm rot="5397851">
            <a:off x="-138220" y="2230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62" name="Google Shape;1462;p24">
            <a:hlinkClick r:id="rId7" action="ppaction://hlinksldjump"/>
          </p:cNvPr>
          <p:cNvSpPr/>
          <p:nvPr/>
        </p:nvSpPr>
        <p:spPr>
          <a:xfrm rot="5397851">
            <a:off x="-138220" y="3190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5 Slide">
  <p:cSld name="CUSTOM_16_1_1_1_1"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25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25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66" name="Google Shape;1466;p25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25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68" name="Google Shape;1468;p25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69" name="Google Shape;1469;p25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Google Shape;1470;p25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1" name="Google Shape;1471;p25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2" name="Google Shape;1472;p25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3" name="Google Shape;1473;p25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4" name="Google Shape;1474;p25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5" name="Google Shape;1475;p25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476" name="Google Shape;1476;p25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477" name="Google Shape;1477;p25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478" name="Google Shape;1478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9" name="Google Shape;1479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0" name="Google Shape;1480;p25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481" name="Google Shape;1481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2" name="Google Shape;1482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3" name="Google Shape;1483;p25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484" name="Google Shape;1484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5" name="Google Shape;1485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6" name="Google Shape;1486;p25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487" name="Google Shape;1487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9" name="Google Shape;1489;p25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490" name="Google Shape;1490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1" name="Google Shape;1491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2" name="Google Shape;1492;p25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493" name="Google Shape;1493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5" name="Google Shape;1495;p25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496" name="Google Shape;1496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8" name="Google Shape;1498;p25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499" name="Google Shape;1499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1" name="Google Shape;1501;p25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502" name="Google Shape;1502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4" name="Google Shape;1504;p25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505" name="Google Shape;1505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7" name="Google Shape;1507;p25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508" name="Google Shape;1508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0" name="Google Shape;1510;p25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511" name="Google Shape;1511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2" name="Google Shape;1512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3" name="Google Shape;1513;p25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514" name="Google Shape;1514;p2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5" name="Google Shape;1515;p2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16" name="Google Shape;1516;p25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17" name="Google Shape;1517;p25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18" name="Google Shape;1518;p25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19" name="Google Shape;1519;p25">
            <a:hlinkClick r:id="rId2" action="ppaction://hlinksldjump"/>
          </p:cNvPr>
          <p:cNvSpPr/>
          <p:nvPr/>
        </p:nvSpPr>
        <p:spPr>
          <a:xfrm rot="5397851">
            <a:off x="-117745" y="3417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20" name="Google Shape;1520;p25">
            <a:hlinkClick r:id="rId3" action="ppaction://hlinksldjump"/>
          </p:cNvPr>
          <p:cNvSpPr/>
          <p:nvPr/>
        </p:nvSpPr>
        <p:spPr>
          <a:xfrm rot="5397851">
            <a:off x="-117745" y="13018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21" name="Google Shape;1521;p25">
            <a:hlinkClick r:id="" action="ppaction://noaction"/>
          </p:cNvPr>
          <p:cNvSpPr/>
          <p:nvPr/>
        </p:nvSpPr>
        <p:spPr>
          <a:xfrm rot="5397851">
            <a:off x="-117745" y="22619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22" name="Google Shape;1522;p25">
            <a:hlinkClick r:id="rId4" action="ppaction://hlinksldjump"/>
          </p:cNvPr>
          <p:cNvSpPr/>
          <p:nvPr/>
        </p:nvSpPr>
        <p:spPr>
          <a:xfrm rot="5397851">
            <a:off x="-117745" y="32220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23" name="Google Shape;1523;p25">
            <a:hlinkClick r:id="rId5" action="ppaction://hlinksldjump"/>
          </p:cNvPr>
          <p:cNvSpPr/>
          <p:nvPr/>
        </p:nvSpPr>
        <p:spPr>
          <a:xfrm rot="5397851">
            <a:off x="-117745" y="41821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24" name="Google Shape;1524;p25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25" name="Google Shape;1525;p25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 Share 3">
  <p:cSld name="CUSTOM_16_1_1_1_1_2"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26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28" name="Google Shape;1528;p26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29" name="Google Shape;1529;p26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30" name="Google Shape;1530;p26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31" name="Google Shape;1531;p26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32" name="Google Shape;1532;p26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33" name="Google Shape;1533;p26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26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26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36" name="Google Shape;1536;p26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37" name="Google Shape;1537;p26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26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26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540" name="Google Shape;1540;p26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541" name="Google Shape;1541;p26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542" name="Google Shape;1542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3" name="Google Shape;1543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4" name="Google Shape;1544;p26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545" name="Google Shape;1545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6" name="Google Shape;1546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7" name="Google Shape;1547;p26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548" name="Google Shape;1548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9" name="Google Shape;1549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0" name="Google Shape;1550;p26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551" name="Google Shape;1551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2" name="Google Shape;1552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3" name="Google Shape;1553;p26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554" name="Google Shape;1554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5" name="Google Shape;1555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6" name="Google Shape;1556;p26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557" name="Google Shape;1557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9" name="Google Shape;1559;p26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560" name="Google Shape;1560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2" name="Google Shape;1562;p26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563" name="Google Shape;1563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4" name="Google Shape;1564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5" name="Google Shape;1565;p26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566" name="Google Shape;1566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7" name="Google Shape;1567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8" name="Google Shape;1568;p26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569" name="Google Shape;1569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0" name="Google Shape;1570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1" name="Google Shape;1571;p26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572" name="Google Shape;1572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4" name="Google Shape;1574;p26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575" name="Google Shape;1575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6" name="Google Shape;1576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7" name="Google Shape;1577;p26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578" name="Google Shape;1578;p2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9" name="Google Shape;1579;p2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80" name="Google Shape;1580;p26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81" name="Google Shape;1581;p26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82" name="Google Shape;1582;p26">
            <a:hlinkClick r:id="rId2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3" name="Google Shape;1583;p26">
            <a:hlinkClick r:id="rId3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4" name="Google Shape;1584;p26">
            <a:hlinkClick r:id="rId4" action="ppaction://hlinksldjump"/>
          </p:cNvPr>
          <p:cNvSpPr/>
          <p:nvPr/>
        </p:nvSpPr>
        <p:spPr>
          <a:xfrm rot="5397851">
            <a:off x="-117745" y="3417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5" name="Google Shape;1585;p26">
            <a:hlinkClick r:id="rId5" action="ppaction://hlinksldjump"/>
          </p:cNvPr>
          <p:cNvSpPr/>
          <p:nvPr/>
        </p:nvSpPr>
        <p:spPr>
          <a:xfrm rot="5397851">
            <a:off x="-117745" y="13018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6" name="Google Shape;1586;p26">
            <a:hlinkClick r:id="" action="ppaction://noaction"/>
          </p:cNvPr>
          <p:cNvSpPr/>
          <p:nvPr/>
        </p:nvSpPr>
        <p:spPr>
          <a:xfrm rot="5397851">
            <a:off x="-117745" y="22619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7" name="Google Shape;1587;p26">
            <a:hlinkClick r:id="rId6" action="ppaction://hlinksldjump"/>
          </p:cNvPr>
          <p:cNvSpPr/>
          <p:nvPr/>
        </p:nvSpPr>
        <p:spPr>
          <a:xfrm rot="5397851">
            <a:off x="-117745" y="32220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88" name="Google Shape;1588;p26">
            <a:hlinkClick r:id="rId7" action="ppaction://hlinksldjump"/>
          </p:cNvPr>
          <p:cNvSpPr/>
          <p:nvPr/>
        </p:nvSpPr>
        <p:spPr>
          <a:xfrm rot="5397851">
            <a:off x="-117745" y="41821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Reflect 1">
  <p:cSld name="CUSTOM_16_1_1_1_1_2_1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27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1" name="Google Shape;1591;p27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2" name="Google Shape;1592;p27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3" name="Google Shape;1593;p27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4" name="Google Shape;1594;p27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5" name="Google Shape;1595;p27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6" name="Google Shape;1596;p27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27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27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99" name="Google Shape;1599;p27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Google Shape;1600;p27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p27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602" name="Google Shape;1602;p27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603" name="Google Shape;1603;p27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604" name="Google Shape;1604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6" name="Google Shape;1606;p27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607" name="Google Shape;1607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9" name="Google Shape;1609;p27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610" name="Google Shape;1610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1" name="Google Shape;1611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2" name="Google Shape;1612;p27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613" name="Google Shape;1613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5" name="Google Shape;1615;p27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616" name="Google Shape;1616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8" name="Google Shape;1618;p27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619" name="Google Shape;1619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1" name="Google Shape;1621;p27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622" name="Google Shape;1622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4" name="Google Shape;1624;p27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625" name="Google Shape;1625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7" name="Google Shape;1627;p27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628" name="Google Shape;1628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9" name="Google Shape;1629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0" name="Google Shape;1630;p27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631" name="Google Shape;1631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3" name="Google Shape;1633;p27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634" name="Google Shape;1634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5" name="Google Shape;1635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6" name="Google Shape;1636;p27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637" name="Google Shape;1637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9" name="Google Shape;1639;p27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640" name="Google Shape;1640;p2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1" name="Google Shape;1641;p2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42" name="Google Shape;1642;p27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43" name="Google Shape;1643;p27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44" name="Google Shape;1644;p27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45" name="Google Shape;1645;p27">
            <a:hlinkClick r:id="rId2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46" name="Google Shape;1646;p27">
            <a:hlinkClick r:id="rId3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47" name="Google Shape;1647;p27">
            <a:hlinkClick r:id="rId4" action="ppaction://hlinksldjump"/>
          </p:cNvPr>
          <p:cNvSpPr/>
          <p:nvPr/>
        </p:nvSpPr>
        <p:spPr>
          <a:xfrm rot="5397851">
            <a:off x="-117745" y="3417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48" name="Google Shape;1648;p27">
            <a:hlinkClick r:id="rId5" action="ppaction://hlinksldjump"/>
          </p:cNvPr>
          <p:cNvSpPr/>
          <p:nvPr/>
        </p:nvSpPr>
        <p:spPr>
          <a:xfrm rot="5397851">
            <a:off x="-117745" y="13018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49" name="Google Shape;1649;p27">
            <a:hlinkClick r:id="" action="ppaction://noaction"/>
          </p:cNvPr>
          <p:cNvSpPr/>
          <p:nvPr/>
        </p:nvSpPr>
        <p:spPr>
          <a:xfrm rot="5397851">
            <a:off x="-117745" y="22619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50" name="Google Shape;1650;p27">
            <a:hlinkClick r:id="rId6" action="ppaction://hlinksldjump"/>
          </p:cNvPr>
          <p:cNvSpPr/>
          <p:nvPr/>
        </p:nvSpPr>
        <p:spPr>
          <a:xfrm rot="5397851">
            <a:off x="-117745" y="32220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51" name="Google Shape;1651;p27">
            <a:hlinkClick r:id="rId7" action="ppaction://hlinksldjump"/>
          </p:cNvPr>
          <p:cNvSpPr/>
          <p:nvPr/>
        </p:nvSpPr>
        <p:spPr>
          <a:xfrm rot="5397851">
            <a:off x="-117745" y="41821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6 Slide">
  <p:cSld name="CUSTOM_16_1_1_1_1_1"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28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28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28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28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57" name="Google Shape;1657;p28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28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59" name="Google Shape;1659;p28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0" name="Google Shape;1660;p28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1" name="Google Shape;1661;p28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2" name="Google Shape;1662;p28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63" name="Google Shape;1663;p28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28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665" name="Google Shape;1665;p28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666" name="Google Shape;1666;p28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667" name="Google Shape;1667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9" name="Google Shape;1669;p28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670" name="Google Shape;1670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2" name="Google Shape;1672;p28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673" name="Google Shape;1673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5" name="Google Shape;1675;p28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676" name="Google Shape;1676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8" name="Google Shape;1678;p28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679" name="Google Shape;1679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0" name="Google Shape;1680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1" name="Google Shape;1681;p28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682" name="Google Shape;1682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3" name="Google Shape;1683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4" name="Google Shape;1684;p28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685" name="Google Shape;1685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6" name="Google Shape;1686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7" name="Google Shape;1687;p28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688" name="Google Shape;1688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9" name="Google Shape;1689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0" name="Google Shape;1690;p28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691" name="Google Shape;1691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2" name="Google Shape;1692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3" name="Google Shape;1693;p28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694" name="Google Shape;1694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5" name="Google Shape;1695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6" name="Google Shape;1696;p28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697" name="Google Shape;1697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9" name="Google Shape;1699;p28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700" name="Google Shape;1700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1" name="Google Shape;1701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2" name="Google Shape;1702;p28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703" name="Google Shape;1703;p2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4" name="Google Shape;1704;p2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05" name="Google Shape;1705;p28"/>
          <p:cNvSpPr/>
          <p:nvPr/>
        </p:nvSpPr>
        <p:spPr>
          <a:xfrm rot="-5397851" flipH="1">
            <a:off x="-134005" y="5141776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06" name="Google Shape;1706;p28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07" name="Google Shape;1707;p28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08" name="Google Shape;1708;p28">
            <a:hlinkClick r:id="rId2" action="ppaction://hlinksldjump"/>
          </p:cNvPr>
          <p:cNvSpPr/>
          <p:nvPr/>
        </p:nvSpPr>
        <p:spPr>
          <a:xfrm rot="5397851">
            <a:off x="-117745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09" name="Google Shape;1709;p28">
            <a:hlinkClick r:id="rId3" action="ppaction://hlinksldjump"/>
          </p:cNvPr>
          <p:cNvSpPr/>
          <p:nvPr/>
        </p:nvSpPr>
        <p:spPr>
          <a:xfrm rot="5397851">
            <a:off x="-117745" y="130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10" name="Google Shape;1710;p28">
            <a:hlinkClick r:id="" action="ppaction://noaction"/>
          </p:cNvPr>
          <p:cNvSpPr/>
          <p:nvPr/>
        </p:nvSpPr>
        <p:spPr>
          <a:xfrm rot="5397851">
            <a:off x="-117745" y="22622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11" name="Google Shape;1711;p28">
            <a:hlinkClick r:id="rId4" action="ppaction://hlinksldjump"/>
          </p:cNvPr>
          <p:cNvSpPr/>
          <p:nvPr/>
        </p:nvSpPr>
        <p:spPr>
          <a:xfrm rot="5397851">
            <a:off x="-117745" y="32223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12" name="Google Shape;1712;p28">
            <a:hlinkClick r:id="rId5" action="ppaction://hlinksldjump"/>
          </p:cNvPr>
          <p:cNvSpPr/>
          <p:nvPr/>
        </p:nvSpPr>
        <p:spPr>
          <a:xfrm rot="5397851">
            <a:off x="-117745" y="41824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13" name="Google Shape;1713;p28">
            <a:hlinkClick r:id="rId6" action="ppaction://hlinksldjump"/>
          </p:cNvPr>
          <p:cNvSpPr/>
          <p:nvPr/>
        </p:nvSpPr>
        <p:spPr>
          <a:xfrm rot="5397851">
            <a:off x="-117745" y="51425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14" name="Google Shape;1714;p28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Reflect 3">
  <p:cSld name="CUSTOM_16_1_1_1_1_1_1"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29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29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18" name="Google Shape;1718;p29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19" name="Google Shape;1719;p29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20" name="Google Shape;1720;p29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21" name="Google Shape;1721;p29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22" name="Google Shape;1722;p29"/>
          <p:cNvSpPr/>
          <p:nvPr/>
        </p:nvSpPr>
        <p:spPr>
          <a:xfrm rot="-5397851" flipH="1">
            <a:off x="-134005" y="5141776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23" name="Google Shape;1723;p29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29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29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26" name="Google Shape;1726;p29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29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29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729" name="Google Shape;1729;p29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730" name="Google Shape;1730;p29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731" name="Google Shape;1731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732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3" name="Google Shape;1733;p29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734" name="Google Shape;1734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735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6" name="Google Shape;1736;p29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737" name="Google Shape;1737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8" name="Google Shape;1738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9" name="Google Shape;1739;p29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740" name="Google Shape;1740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1" name="Google Shape;1741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2" name="Google Shape;1742;p29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743" name="Google Shape;1743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4" name="Google Shape;1744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5" name="Google Shape;1745;p29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746" name="Google Shape;1746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7" name="Google Shape;1747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8" name="Google Shape;1748;p29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749" name="Google Shape;1749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0" name="Google Shape;1750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1" name="Google Shape;1751;p29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752" name="Google Shape;1752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3" name="Google Shape;1753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4" name="Google Shape;1754;p29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755" name="Google Shape;1755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6" name="Google Shape;1756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7" name="Google Shape;1757;p29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758" name="Google Shape;1758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9" name="Google Shape;1759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0" name="Google Shape;1760;p29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761" name="Google Shape;1761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2" name="Google Shape;1762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3" name="Google Shape;1763;p29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764" name="Google Shape;1764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5" name="Google Shape;1765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6" name="Google Shape;1766;p29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767" name="Google Shape;1767;p2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8" name="Google Shape;1768;p2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69" name="Google Shape;1769;p29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70" name="Google Shape;1770;p29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71" name="Google Shape;1771;p29">
            <a:hlinkClick r:id="rId2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72" name="Google Shape;1772;p29">
            <a:hlinkClick r:id="rId3" action="ppaction://hlinksldjump"/>
          </p:cNvPr>
          <p:cNvSpPr/>
          <p:nvPr/>
        </p:nvSpPr>
        <p:spPr>
          <a:xfrm rot="5397851">
            <a:off x="-117745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73" name="Google Shape;1773;p29">
            <a:hlinkClick r:id="rId4" action="ppaction://hlinksldjump"/>
          </p:cNvPr>
          <p:cNvSpPr/>
          <p:nvPr/>
        </p:nvSpPr>
        <p:spPr>
          <a:xfrm rot="5397851">
            <a:off x="-117745" y="130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74" name="Google Shape;1774;p29">
            <a:hlinkClick r:id="" action="ppaction://noaction"/>
          </p:cNvPr>
          <p:cNvSpPr/>
          <p:nvPr/>
        </p:nvSpPr>
        <p:spPr>
          <a:xfrm rot="5397851">
            <a:off x="-117745" y="22622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75" name="Google Shape;1775;p29">
            <a:hlinkClick r:id="rId5" action="ppaction://hlinksldjump"/>
          </p:cNvPr>
          <p:cNvSpPr/>
          <p:nvPr/>
        </p:nvSpPr>
        <p:spPr>
          <a:xfrm rot="5397851">
            <a:off x="-117745" y="32223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76" name="Google Shape;1776;p29">
            <a:hlinkClick r:id="rId6" action="ppaction://hlinksldjump"/>
          </p:cNvPr>
          <p:cNvSpPr/>
          <p:nvPr/>
        </p:nvSpPr>
        <p:spPr>
          <a:xfrm rot="5397851">
            <a:off x="-117745" y="41824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77" name="Google Shape;1777;p29">
            <a:hlinkClick r:id="rId7" action="ppaction://hlinksldjump"/>
          </p:cNvPr>
          <p:cNvSpPr/>
          <p:nvPr/>
        </p:nvSpPr>
        <p:spPr>
          <a:xfrm rot="5397851">
            <a:off x="-117745" y="51425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 Extend 1">
  <p:cSld name="CUSTOM_16_1_1_1_1_1_1_2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30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0" name="Google Shape;1780;p30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81" name="Google Shape;1781;p30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82" name="Google Shape;1782;p30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83" name="Google Shape;1783;p30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84" name="Google Shape;1784;p30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85" name="Google Shape;1785;p30"/>
          <p:cNvSpPr/>
          <p:nvPr/>
        </p:nvSpPr>
        <p:spPr>
          <a:xfrm rot="-5397851" flipH="1">
            <a:off x="-134005" y="5141776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86" name="Google Shape;1786;p30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p30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30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30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30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791" name="Google Shape;1791;p30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792" name="Google Shape;1792;p30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793" name="Google Shape;1793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794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5" name="Google Shape;1795;p30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796" name="Google Shape;1796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7" name="Google Shape;1797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8" name="Google Shape;1798;p30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799" name="Google Shape;1799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0" name="Google Shape;1800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1" name="Google Shape;1801;p30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802" name="Google Shape;1802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3" name="Google Shape;1803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4" name="Google Shape;1804;p30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805" name="Google Shape;1805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7" name="Google Shape;1807;p30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808" name="Google Shape;1808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9" name="Google Shape;1809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0" name="Google Shape;1810;p30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811" name="Google Shape;1811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2" name="Google Shape;1812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3" name="Google Shape;1813;p30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814" name="Google Shape;1814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5" name="Google Shape;1815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6" name="Google Shape;1816;p30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817" name="Google Shape;1817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8" name="Google Shape;1818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9" name="Google Shape;1819;p30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820" name="Google Shape;1820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1" name="Google Shape;1821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2" name="Google Shape;1822;p30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823" name="Google Shape;1823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4" name="Google Shape;1824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5" name="Google Shape;1825;p30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826" name="Google Shape;1826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7" name="Google Shape;1827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8" name="Google Shape;1828;p30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829" name="Google Shape;1829;p3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0" name="Google Shape;1830;p3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31" name="Google Shape;1831;p30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32" name="Google Shape;1832;p30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33" name="Google Shape;1833;p30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34" name="Google Shape;1834;p30">
            <a:hlinkClick r:id="rId2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35" name="Google Shape;1835;p30">
            <a:hlinkClick r:id="rId3" action="ppaction://hlinksldjump"/>
          </p:cNvPr>
          <p:cNvSpPr/>
          <p:nvPr/>
        </p:nvSpPr>
        <p:spPr>
          <a:xfrm rot="5397851">
            <a:off x="-117745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36" name="Google Shape;1836;p30">
            <a:hlinkClick r:id="rId4" action="ppaction://hlinksldjump"/>
          </p:cNvPr>
          <p:cNvSpPr/>
          <p:nvPr/>
        </p:nvSpPr>
        <p:spPr>
          <a:xfrm rot="5397851">
            <a:off x="-117745" y="130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37" name="Google Shape;1837;p30">
            <a:hlinkClick r:id="" action="ppaction://noaction"/>
          </p:cNvPr>
          <p:cNvSpPr/>
          <p:nvPr/>
        </p:nvSpPr>
        <p:spPr>
          <a:xfrm rot="5397851">
            <a:off x="-117745" y="22622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38" name="Google Shape;1838;p30">
            <a:hlinkClick r:id="rId5" action="ppaction://hlinksldjump"/>
          </p:cNvPr>
          <p:cNvSpPr/>
          <p:nvPr/>
        </p:nvSpPr>
        <p:spPr>
          <a:xfrm rot="5397851">
            <a:off x="-117745" y="32223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39" name="Google Shape;1839;p30">
            <a:hlinkClick r:id="rId6" action="ppaction://hlinksldjump"/>
          </p:cNvPr>
          <p:cNvSpPr/>
          <p:nvPr/>
        </p:nvSpPr>
        <p:spPr>
          <a:xfrm rot="5397851">
            <a:off x="-117745" y="41824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40" name="Google Shape;1840;p30">
            <a:hlinkClick r:id="rId7" action="ppaction://hlinksldjump"/>
          </p:cNvPr>
          <p:cNvSpPr/>
          <p:nvPr/>
        </p:nvSpPr>
        <p:spPr>
          <a:xfrm rot="5397851">
            <a:off x="-117745" y="51425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7 Tab">
  <p:cSld name="CUSTOM_15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46" name="Google Shape;146;p4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" name="Google Shape;147;p4"/>
          <p:cNvSpPr/>
          <p:nvPr/>
        </p:nvSpPr>
        <p:spPr>
          <a:xfrm rot="5397421">
            <a:off x="11332375" y="6101763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8" name="Google Shape;148;p4"/>
          <p:cNvSpPr/>
          <p:nvPr/>
        </p:nvSpPr>
        <p:spPr>
          <a:xfrm rot="5397421">
            <a:off x="11332375" y="5141821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9" name="Google Shape;149;p4"/>
          <p:cNvSpPr/>
          <p:nvPr/>
        </p:nvSpPr>
        <p:spPr>
          <a:xfrm rot="5397421">
            <a:off x="11332375" y="4181879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 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0" name="Google Shape;150;p4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 READY REVIEW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1" name="Google Shape;151;p4"/>
          <p:cNvSpPr/>
          <p:nvPr/>
        </p:nvSpPr>
        <p:spPr>
          <a:xfrm rot="5397421">
            <a:off x="11332375" y="2261994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10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2" name="Google Shape;152;p4"/>
          <p:cNvSpPr/>
          <p:nvPr/>
        </p:nvSpPr>
        <p:spPr>
          <a:xfrm rot="5397421">
            <a:off x="11332375" y="1302052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9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3" name="Google Shape;153;p4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p4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55" name="Google Shape;155;p4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56" name="Google Shape;156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" name="Google Shape;158;p4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59" name="Google Shape;159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4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62" name="Google Shape;162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" name="Google Shape;164;p4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65" name="Google Shape;165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Google Shape;167;p4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68" name="Google Shape;168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4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71" name="Google Shape;171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" name="Google Shape;173;p4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74" name="Google Shape;174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4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77" name="Google Shape;177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4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80" name="Google Shape;180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" name="Google Shape;182;p4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83" name="Google Shape;183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" name="Google Shape;185;p4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86" name="Google Shape;186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" name="Google Shape;188;p4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89" name="Google Shape;189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4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92" name="Google Shape;192;p4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4" name="Google Shape;194;p4"/>
          <p:cNvSpPr/>
          <p:nvPr/>
        </p:nvSpPr>
        <p:spPr>
          <a:xfrm rot="5397421">
            <a:off x="11332375" y="342110"/>
            <a:ext cx="959700" cy="43128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8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5" name="Google Shape;195;p4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4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4">
            <a:hlinkClick r:id="rId2" action="ppaction://hlinksldjump"/>
          </p:cNvPr>
          <p:cNvSpPr/>
          <p:nvPr/>
        </p:nvSpPr>
        <p:spPr>
          <a:xfrm rot="5397851">
            <a:off x="11344830" y="342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8" name="Google Shape;198;p4">
            <a:hlinkClick r:id="rId3" action="ppaction://hlinksldjump"/>
          </p:cNvPr>
          <p:cNvSpPr/>
          <p:nvPr/>
        </p:nvSpPr>
        <p:spPr>
          <a:xfrm rot="5397851">
            <a:off x="11344830" y="132433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9" name="Google Shape;199;p4">
            <a:hlinkClick r:id="" action="ppaction://noaction"/>
          </p:cNvPr>
          <p:cNvSpPr/>
          <p:nvPr/>
        </p:nvSpPr>
        <p:spPr>
          <a:xfrm rot="5397851">
            <a:off x="11344830" y="226193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0" name="Google Shape;200;p4">
            <a:hlinkClick r:id="rId4" action="ppaction://hlinksldjump"/>
          </p:cNvPr>
          <p:cNvSpPr/>
          <p:nvPr/>
        </p:nvSpPr>
        <p:spPr>
          <a:xfrm rot="5397851">
            <a:off x="11355555" y="322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1" name="Google Shape;201;p4">
            <a:hlinkClick r:id="rId5" action="ppaction://hlinksldjump"/>
          </p:cNvPr>
          <p:cNvSpPr/>
          <p:nvPr/>
        </p:nvSpPr>
        <p:spPr>
          <a:xfrm rot="5397851">
            <a:off x="11344830" y="5164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2" name="Google Shape;202;p4">
            <a:hlinkClick r:id="rId6" action="ppaction://hlinksldjump"/>
          </p:cNvPr>
          <p:cNvSpPr/>
          <p:nvPr/>
        </p:nvSpPr>
        <p:spPr>
          <a:xfrm rot="5397851">
            <a:off x="1133288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7 Slide">
  <p:cSld name="CUSTOM_16_1_1_1_1_1_1_1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31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3" name="Google Shape;1843;p31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Google Shape;1844;p31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p31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Google Shape;1846;p31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47" name="Google Shape;1847;p31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48" name="Google Shape;1848;p31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49" name="Google Shape;1849;p31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50" name="Google Shape;1850;p31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51" name="Google Shape;1851;p31"/>
          <p:cNvSpPr/>
          <p:nvPr/>
        </p:nvSpPr>
        <p:spPr>
          <a:xfrm rot="-5397851" flipH="1">
            <a:off x="-134005" y="5141776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52" name="Google Shape;1852;p31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3" name="Google Shape;1853;p31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854" name="Google Shape;1854;p31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855" name="Google Shape;1855;p31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856" name="Google Shape;1856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7" name="Google Shape;1857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8" name="Google Shape;1858;p31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859" name="Google Shape;1859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0" name="Google Shape;1860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1" name="Google Shape;1861;p31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862" name="Google Shape;1862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4" name="Google Shape;1864;p31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865" name="Google Shape;1865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6" name="Google Shape;1866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7" name="Google Shape;1867;p31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868" name="Google Shape;1868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9" name="Google Shape;1869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0" name="Google Shape;1870;p31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871" name="Google Shape;1871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2" name="Google Shape;1872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3" name="Google Shape;1873;p31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874" name="Google Shape;1874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75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6" name="Google Shape;1876;p31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877" name="Google Shape;1877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8" name="Google Shape;1878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9" name="Google Shape;1879;p31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880" name="Google Shape;1880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1" name="Google Shape;1881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2" name="Google Shape;1882;p31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883" name="Google Shape;1883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4" name="Google Shape;1884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5" name="Google Shape;1885;p31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886" name="Google Shape;1886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8" name="Google Shape;1888;p31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889" name="Google Shape;1889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0" name="Google Shape;1890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1" name="Google Shape;1891;p31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892" name="Google Shape;1892;p31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3" name="Google Shape;1893;p31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94" name="Google Shape;1894;p31"/>
          <p:cNvSpPr/>
          <p:nvPr/>
        </p:nvSpPr>
        <p:spPr>
          <a:xfrm rot="-5397851" flipH="1">
            <a:off x="-134005" y="6101718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95" name="Google Shape;1895;p31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96" name="Google Shape;1896;p31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97" name="Google Shape;1897;p31">
            <a:hlinkClick r:id="rId2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98" name="Google Shape;1898;p31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99" name="Google Shape;1899;p31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00" name="Google Shape;1900;p31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01" name="Google Shape;1901;p31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02" name="Google Shape;1902;p31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03" name="Google Shape;1903;p31">
            <a:hlinkClick r:id="rId7" action="ppaction://hlinksldjump"/>
          </p:cNvPr>
          <p:cNvSpPr/>
          <p:nvPr/>
        </p:nvSpPr>
        <p:spPr>
          <a:xfrm rot="5397851">
            <a:off x="-138220" y="60922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 Extend 3">
  <p:cSld name="CUSTOM_16_1_1_1_1_1_1_1_2"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32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6" name="Google Shape;1906;p32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07" name="Google Shape;1907;p32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08" name="Google Shape;1908;p32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09" name="Google Shape;1909;p32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10" name="Google Shape;1910;p32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11" name="Google Shape;1911;p32"/>
          <p:cNvSpPr/>
          <p:nvPr/>
        </p:nvSpPr>
        <p:spPr>
          <a:xfrm rot="-5397851" flipH="1">
            <a:off x="-134005" y="5141776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12" name="Google Shape;1912;p32"/>
          <p:cNvSpPr/>
          <p:nvPr/>
        </p:nvSpPr>
        <p:spPr>
          <a:xfrm rot="-5397851" flipH="1">
            <a:off x="-134005" y="6101718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13" name="Google Shape;1913;p32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4" name="Google Shape;1914;p32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5" name="Google Shape;1915;p32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6" name="Google Shape;1916;p32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7" name="Google Shape;1917;p32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grpSp>
        <p:nvGrpSpPr>
          <p:cNvPr id="1918" name="Google Shape;1918;p32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919" name="Google Shape;1919;p32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920" name="Google Shape;1920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21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2" name="Google Shape;1922;p32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923" name="Google Shape;1923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4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5" name="Google Shape;1925;p32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926" name="Google Shape;1926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1927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8" name="Google Shape;1928;p32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929" name="Google Shape;1929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1" name="Google Shape;1931;p32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932" name="Google Shape;1932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3" name="Google Shape;1933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4" name="Google Shape;1934;p32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935" name="Google Shape;1935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6" name="Google Shape;1936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7" name="Google Shape;1937;p32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1938" name="Google Shape;1938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9" name="Google Shape;1939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0" name="Google Shape;1940;p32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1941" name="Google Shape;1941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2" name="Google Shape;1942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3" name="Google Shape;1943;p32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1944" name="Google Shape;1944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1945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6" name="Google Shape;1946;p32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1947" name="Google Shape;1947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1948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9" name="Google Shape;1949;p32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1950" name="Google Shape;1950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1" name="Google Shape;1951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2" name="Google Shape;1952;p32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1953" name="Google Shape;1953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4" name="Google Shape;1954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5" name="Google Shape;1955;p32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1956" name="Google Shape;1956;p32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7" name="Google Shape;1957;p32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58" name="Google Shape;1958;p32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59" name="Google Shape;1959;p32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60" name="Google Shape;1960;p32">
            <a:hlinkClick r:id="rId2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61" name="Google Shape;1961;p32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62" name="Google Shape;1962;p32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63" name="Google Shape;1963;p32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64" name="Google Shape;1964;p32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65" name="Google Shape;1965;p32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66" name="Google Shape;1966;p32">
            <a:hlinkClick r:id="rId7" action="ppaction://hlinksldjump"/>
          </p:cNvPr>
          <p:cNvSpPr/>
          <p:nvPr/>
        </p:nvSpPr>
        <p:spPr>
          <a:xfrm rot="5397851">
            <a:off x="-138220" y="60922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67" name="Google Shape;1967;p32">
            <a:hlinkClick r:id="rId8" action="ppaction://hlinksldjump"/>
          </p:cNvPr>
          <p:cNvSpPr/>
          <p:nvPr/>
        </p:nvSpPr>
        <p:spPr>
          <a:xfrm rot="5397877">
            <a:off x="8605797" y="3251147"/>
            <a:ext cx="6801901" cy="3735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Backside">
  <p:cSld name="CUSTOM_16_1_1_1_1_1_1_1_1"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p33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33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33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2" name="Google Shape;1972;p33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73" name="Google Shape;1973;p33"/>
          <p:cNvSpPr/>
          <p:nvPr/>
        </p:nvSpPr>
        <p:spPr>
          <a:xfrm rot="-5397851" flipH="1">
            <a:off x="-134005" y="130200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74" name="Google Shape;1974;p33"/>
          <p:cNvSpPr/>
          <p:nvPr/>
        </p:nvSpPr>
        <p:spPr>
          <a:xfrm rot="-5397851" flipH="1">
            <a:off x="-134005" y="226194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75" name="Google Shape;1975;p33"/>
          <p:cNvSpPr/>
          <p:nvPr/>
        </p:nvSpPr>
        <p:spPr>
          <a:xfrm rot="-5397851" flipH="1">
            <a:off x="-134005" y="32218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76" name="Google Shape;1976;p33"/>
          <p:cNvSpPr/>
          <p:nvPr/>
        </p:nvSpPr>
        <p:spPr>
          <a:xfrm rot="-5397851" flipH="1">
            <a:off x="-134005" y="41818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77" name="Google Shape;1977;p33"/>
          <p:cNvSpPr/>
          <p:nvPr/>
        </p:nvSpPr>
        <p:spPr>
          <a:xfrm rot="-5397851" flipH="1">
            <a:off x="-134005" y="5141776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78" name="Google Shape;1978;p33"/>
          <p:cNvSpPr/>
          <p:nvPr/>
        </p:nvSpPr>
        <p:spPr>
          <a:xfrm rot="-5397851" flipH="1">
            <a:off x="-134005" y="6101718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1608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79" name="Google Shape;1979;p33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0" name="Google Shape;1980;p33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Barlow Semi Condensed Medium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nton"/>
              <a:buNone/>
              <a:defRPr sz="37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981" name="Google Shape;1981;p33"/>
          <p:cNvSpPr txBox="1">
            <a:spLocks noGrp="1"/>
          </p:cNvSpPr>
          <p:nvPr>
            <p:ph type="body" idx="1"/>
          </p:nvPr>
        </p:nvSpPr>
        <p:spPr>
          <a:xfrm>
            <a:off x="791475" y="1858400"/>
            <a:ext cx="4844400" cy="46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1982" name="Google Shape;1982;p33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1983" name="Google Shape;1983;p33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1984" name="Google Shape;1984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5" name="Google Shape;1985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6" name="Google Shape;1986;p33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1987" name="Google Shape;1987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8" name="Google Shape;1988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9" name="Google Shape;1989;p33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1990" name="Google Shape;1990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91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2" name="Google Shape;1992;p33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1993" name="Google Shape;1993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4" name="Google Shape;1994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5" name="Google Shape;1995;p33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1996" name="Google Shape;1996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7" name="Google Shape;1997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8" name="Google Shape;1998;p33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1999" name="Google Shape;1999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0" name="Google Shape;2000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1" name="Google Shape;2001;p33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2002" name="Google Shape;2002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2003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4" name="Google Shape;2004;p33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2005" name="Google Shape;2005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6" name="Google Shape;2006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7" name="Google Shape;2007;p33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2008" name="Google Shape;2008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2009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0" name="Google Shape;2010;p33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2011" name="Google Shape;2011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2" name="Google Shape;2012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3" name="Google Shape;2013;p33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2014" name="Google Shape;2014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5" name="Google Shape;2015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6" name="Google Shape;2016;p33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2017" name="Google Shape;2017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2018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9" name="Google Shape;2019;p33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2020" name="Google Shape;2020;p33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1" name="Google Shape;2021;p33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22" name="Google Shape;2022;p33"/>
          <p:cNvSpPr txBox="1"/>
          <p:nvPr/>
        </p:nvSpPr>
        <p:spPr>
          <a:xfrm>
            <a:off x="6994575" y="6243375"/>
            <a:ext cx="46164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800">
                <a:solidFill>
                  <a:srgbClr val="F3F3F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Template created by: SlidesMania.Com</a:t>
            </a:r>
            <a:endParaRPr sz="1800">
              <a:solidFill>
                <a:srgbClr val="F3F3F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23" name="Google Shape;2023;p33">
            <a:hlinkClick r:id="rId2" action="ppaction://hlinksldjump"/>
          </p:cNvPr>
          <p:cNvSpPr/>
          <p:nvPr/>
        </p:nvSpPr>
        <p:spPr>
          <a:xfrm rot="5397877">
            <a:off x="8575800" y="3221150"/>
            <a:ext cx="6801901" cy="4335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Mania">
  <p:cSld name="CUSTOM_13"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5" name="Google Shape;2025;p3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26" name="Google Shape;2026;p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27" name="Google Shape;2027;p34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8" name="Google Shape;2028;p34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029" name="Google Shape;2029;p34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030" name="Google Shape;2030;p34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1" name="Google Shape;2031;p34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2" name="Google Shape;2032;p34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3" name="Google Shape;2033;p34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4" name="Google Shape;2034;p34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 Page 2">
  <p:cSld name="CUSTOM_15_1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5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5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5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08" name="Google Shape;208;p5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9" name="Google Shape;209;p5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0" name="Google Shape;210;p5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1" name="Google Shape;211;p5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2" name="Google Shape;212;p5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3" name="Google Shape;213;p5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4" name="Google Shape;214;p5"/>
          <p:cNvSpPr/>
          <p:nvPr/>
        </p:nvSpPr>
        <p:spPr>
          <a:xfrm rot="5397851">
            <a:off x="11332255" y="13019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5" name="Google Shape;215;p5"/>
          <p:cNvSpPr/>
          <p:nvPr/>
        </p:nvSpPr>
        <p:spPr>
          <a:xfrm rot="5397851">
            <a:off x="11332255" y="3420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6" name="Google Shape;216;p5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5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5">
            <a:hlinkClick r:id="rId2" action="ppaction://hlinksldjump"/>
          </p:cNvPr>
          <p:cNvSpPr/>
          <p:nvPr/>
        </p:nvSpPr>
        <p:spPr>
          <a:xfrm rot="5397851">
            <a:off x="11347130" y="386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9" name="Google Shape;219;p5">
            <a:hlinkClick r:id="rId3" action="ppaction://hlinksldjump"/>
          </p:cNvPr>
          <p:cNvSpPr/>
          <p:nvPr/>
        </p:nvSpPr>
        <p:spPr>
          <a:xfrm rot="5397851">
            <a:off x="1134713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0" name="Google Shape;220;p5">
            <a:hlinkClick r:id="" action="ppaction://noaction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1" name="Google Shape;221;p5">
            <a:hlinkClick r:id="rId4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2" name="Google Shape;222;p5">
            <a:hlinkClick r:id="rId5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3" name="Google Shape;223;p5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4" name="Google Shape;224;p5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5" name="Google Shape;225;p5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5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227" name="Google Shape;227;p5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228" name="Google Shape;228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" name="Google Shape;230;p5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231" name="Google Shape;231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" name="Google Shape;233;p5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234" name="Google Shape;234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237" name="Google Shape;237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240" name="Google Shape;240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243" name="Google Shape;243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" name="Google Shape;245;p5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246" name="Google Shape;246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8" name="Google Shape;248;p5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249" name="Google Shape;249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" name="Google Shape;251;p5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252" name="Google Shape;252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" name="Google Shape;254;p5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255" name="Google Shape;255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" name="Google Shape;257;p5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258" name="Google Shape;258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5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261" name="Google Shape;261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" name="Google Shape;263;p5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264" name="Google Shape;264;p5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1">
  <p:cSld name="CUSTOM_15_1_1_1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6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1" name="Google Shape;271;p6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2" name="Google Shape;272;p6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3" name="Google Shape;273;p6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4" name="Google Shape;274;p6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5" name="Google Shape;275;p6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6" name="Google Shape;276;p6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7" name="Google Shape;277;p6"/>
          <p:cNvSpPr/>
          <p:nvPr/>
        </p:nvSpPr>
        <p:spPr>
          <a:xfrm rot="5397851">
            <a:off x="11332255" y="13019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8" name="Google Shape;278;p6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6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280" name="Google Shape;280;p6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281" name="Google Shape;281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" name="Google Shape;283;p6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284" name="Google Shape;284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" name="Google Shape;286;p6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287" name="Google Shape;287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9" name="Google Shape;289;p6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290" name="Google Shape;290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" name="Google Shape;292;p6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293" name="Google Shape;293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" name="Google Shape;295;p6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296" name="Google Shape;296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" name="Google Shape;298;p6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299" name="Google Shape;299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Google Shape;301;p6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302" name="Google Shape;302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6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305" name="Google Shape;305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" name="Google Shape;307;p6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308" name="Google Shape;308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6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311" name="Google Shape;311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" name="Google Shape;313;p6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314" name="Google Shape;314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317" name="Google Shape;317;p6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9" name="Google Shape;319;p6"/>
          <p:cNvSpPr/>
          <p:nvPr/>
        </p:nvSpPr>
        <p:spPr>
          <a:xfrm rot="5397851">
            <a:off x="11332255" y="34205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20" name="Google Shape;320;p6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1" name="Google Shape;321;p6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6">
            <a:hlinkClick r:id="rId2" action="ppaction://hlinksldjump"/>
          </p:cNvPr>
          <p:cNvSpPr/>
          <p:nvPr/>
        </p:nvSpPr>
        <p:spPr>
          <a:xfrm rot="5397851">
            <a:off x="11347130" y="3864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23" name="Google Shape;323;p6">
            <a:hlinkClick r:id="rId3" action="ppaction://hlinksldjump"/>
          </p:cNvPr>
          <p:cNvSpPr/>
          <p:nvPr/>
        </p:nvSpPr>
        <p:spPr>
          <a:xfrm rot="5397851">
            <a:off x="1134713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24" name="Google Shape;324;p6">
            <a:hlinkClick r:id="" action="ppaction://noaction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25" name="Google Shape;325;p6">
            <a:hlinkClick r:id="rId4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26" name="Google Shape;326;p6">
            <a:hlinkClick r:id="rId5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27" name="Google Shape;327;p6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28" name="Google Shape;328;p6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1 Slide">
  <p:cSld name="CUSTOM_16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7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7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3" name="Google Shape;333;p7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4" name="Google Shape;334;p7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5" name="Google Shape;335;p7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6" name="Google Shape;336;p7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7" name="Google Shape;337;p7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8" name="Google Shape;338;p7"/>
          <p:cNvSpPr/>
          <p:nvPr/>
        </p:nvSpPr>
        <p:spPr>
          <a:xfrm rot="5397851">
            <a:off x="11332255" y="13019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39" name="Google Shape;339;p7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7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pSp>
        <p:nvGrpSpPr>
          <p:cNvPr id="341" name="Google Shape;341;p7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342" name="Google Shape;342;p7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343" name="Google Shape;343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" name="Google Shape;345;p7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346" name="Google Shape;346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349" name="Google Shape;349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352" name="Google Shape;352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" name="Google Shape;354;p7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355" name="Google Shape;355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" name="Google Shape;357;p7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358" name="Google Shape;358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7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361" name="Google Shape;361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" name="Google Shape;363;p7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364" name="Google Shape;364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7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367" name="Google Shape;367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7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370" name="Google Shape;370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" name="Google Shape;372;p7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373" name="Google Shape;373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7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376" name="Google Shape;376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" name="Google Shape;378;p7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379" name="Google Shape;379;p7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7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1" name="Google Shape;381;p7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382" name="Google Shape;382;p7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4" name="Google Shape;384;p7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5" name="Google Shape;385;p7">
            <a:hlinkClick r:id="rId2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86" name="Google Shape;386;p7">
            <a:hlinkClick r:id="rId3" action="ppaction://hlinksldjump"/>
          </p:cNvPr>
          <p:cNvSpPr/>
          <p:nvPr/>
        </p:nvSpPr>
        <p:spPr>
          <a:xfrm rot="5397851">
            <a:off x="11347130" y="13465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87" name="Google Shape;387;p7">
            <a:hlinkClick r:id="" action="ppaction://noaction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88" name="Google Shape;388;p7">
            <a:hlinkClick r:id="rId4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89" name="Google Shape;389;p7">
            <a:hlinkClick r:id="rId5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0" name="Google Shape;390;p7">
            <a:hlinkClick r:id="rId6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1" name="Google Shape;391;p7">
            <a:hlinkClick r:id="rId7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8 Slide">
  <p:cSld name="CUSTOM_16_2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8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8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8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5" name="Google Shape;395;p8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8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7" name="Google Shape;397;p8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8" name="Google Shape;398;p8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99" name="Google Shape;399;p8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00" name="Google Shape;400;p8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 READy REVIEW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01" name="Google Shape;401;p8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10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02" name="Google Shape;402;p8"/>
          <p:cNvSpPr/>
          <p:nvPr/>
        </p:nvSpPr>
        <p:spPr>
          <a:xfrm rot="5397851">
            <a:off x="11332255" y="13019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9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03" name="Google Shape;403;p8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8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" name="Google Shape;405;p8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406" name="Google Shape;406;p8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407" name="Google Shape;407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" name="Google Shape;409;p8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410" name="Google Shape;410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2" name="Google Shape;412;p8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413" name="Google Shape;413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5" name="Google Shape;415;p8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416" name="Google Shape;416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8" name="Google Shape;418;p8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419" name="Google Shape;419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1" name="Google Shape;421;p8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422" name="Google Shape;422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8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425" name="Google Shape;425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7" name="Google Shape;427;p8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428" name="Google Shape;428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0" name="Google Shape;430;p8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431" name="Google Shape;431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3" name="Google Shape;433;p8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434" name="Google Shape;434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6" name="Google Shape;436;p8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437" name="Google Shape;437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9" name="Google Shape;439;p8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440" name="Google Shape;440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2" name="Google Shape;442;p8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443" name="Google Shape;443;p8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5" name="Google Shape;445;p8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446" name="Google Shape;446;p8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8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8">
            <a:hlinkClick r:id="rId2" action="ppaction://hlinksldjump"/>
          </p:cNvPr>
          <p:cNvSpPr/>
          <p:nvPr/>
        </p:nvSpPr>
        <p:spPr>
          <a:xfrm rot="5397851">
            <a:off x="1132808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49" name="Google Shape;449;p8">
            <a:hlinkClick r:id="" action="ppaction://noaction"/>
          </p:cNvPr>
          <p:cNvSpPr/>
          <p:nvPr/>
        </p:nvSpPr>
        <p:spPr>
          <a:xfrm rot="5397851">
            <a:off x="11344830" y="228436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50" name="Google Shape;450;p8">
            <a:hlinkClick r:id="rId3" action="ppaction://hlinksldjump"/>
          </p:cNvPr>
          <p:cNvSpPr/>
          <p:nvPr/>
        </p:nvSpPr>
        <p:spPr>
          <a:xfrm rot="5397851">
            <a:off x="11329105" y="324446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51" name="Google Shape;451;p8">
            <a:hlinkClick r:id="rId4" action="ppaction://hlinksldjump"/>
          </p:cNvPr>
          <p:cNvSpPr/>
          <p:nvPr/>
        </p:nvSpPr>
        <p:spPr>
          <a:xfrm rot="5397851">
            <a:off x="11372330" y="42157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52" name="Google Shape;452;p8">
            <a:hlinkClick r:id="rId5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53" name="Google Shape;453;p8">
            <a:hlinkClick r:id="rId6" action="ppaction://hlinksldjump"/>
          </p:cNvPr>
          <p:cNvSpPr/>
          <p:nvPr/>
        </p:nvSpPr>
        <p:spPr>
          <a:xfrm rot="5397851">
            <a:off x="11329105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54" name="Google Shape;454;p8">
            <a:hlinkClick r:id="rId7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1 Page 1 Tab">
  <p:cSld name="CUSTOM_16_2_1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9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9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58" name="Google Shape;458;p9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9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0" name="Google Shape;460;p9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7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1" name="Google Shape;461;p9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6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2" name="Google Shape;462;p9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5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3" name="Google Shape;463;p9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4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4" name="Google Shape;464;p9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3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9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7" name="Google Shape;467;p9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468" name="Google Shape;468;p9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469" name="Google Shape;469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1" name="Google Shape;471;p9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472" name="Google Shape;472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p9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475" name="Google Shape;475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" name="Google Shape;477;p9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478" name="Google Shape;478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0" name="Google Shape;480;p9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481" name="Google Shape;481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3" name="Google Shape;483;p9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484" name="Google Shape;484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9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487" name="Google Shape;487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9" name="Google Shape;489;p9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490" name="Google Shape;490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2" name="Google Shape;492;p9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493" name="Google Shape;493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5" name="Google Shape;495;p9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496" name="Google Shape;496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" name="Google Shape;498;p9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499" name="Google Shape;499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1" name="Google Shape;501;p9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502" name="Google Shape;502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4" name="Google Shape;504;p9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505" name="Google Shape;505;p9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9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7" name="Google Shape;507;p9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8" name="Google Shape;508;p9"/>
          <p:cNvSpPr/>
          <p:nvPr/>
        </p:nvSpPr>
        <p:spPr>
          <a:xfrm rot="5397851">
            <a:off x="11332255" y="13019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2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09" name="Google Shape;509;p9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1" name="Google Shape;511;p9">
            <a:hlinkClick r:id="rId2" action="ppaction://hlinksldjump"/>
          </p:cNvPr>
          <p:cNvSpPr/>
          <p:nvPr/>
        </p:nvSpPr>
        <p:spPr>
          <a:xfrm rot="5397851">
            <a:off x="1134483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12" name="Google Shape;512;p9">
            <a:hlinkClick r:id="" action="ppaction://noaction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13" name="Google Shape;513;p9">
            <a:hlinkClick r:id="rId3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14" name="Google Shape;514;p9">
            <a:hlinkClick r:id="rId4" action="ppaction://hlinksldjump"/>
          </p:cNvPr>
          <p:cNvSpPr/>
          <p:nvPr/>
        </p:nvSpPr>
        <p:spPr>
          <a:xfrm rot="5397851">
            <a:off x="11347130" y="4226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15" name="Google Shape;515;p9">
            <a:hlinkClick r:id="rId5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16" name="Google Shape;516;p9">
            <a:hlinkClick r:id="rId6" action="ppaction://hlinksldjump"/>
          </p:cNvPr>
          <p:cNvSpPr/>
          <p:nvPr/>
        </p:nvSpPr>
        <p:spPr>
          <a:xfrm rot="5397851">
            <a:off x="11347130" y="61470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17" name="Google Shape;517;p9">
            <a:hlinkClick r:id="rId7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8 Tab Page 1">
  <p:cSld name="CUSTOM_16_2_1_2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0"/>
          <p:cNvSpPr/>
          <p:nvPr/>
        </p:nvSpPr>
        <p:spPr>
          <a:xfrm>
            <a:off x="4601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0"/>
          <p:cNvSpPr/>
          <p:nvPr/>
        </p:nvSpPr>
        <p:spPr>
          <a:xfrm rot="-5397851" flipH="1">
            <a:off x="-134005" y="34206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1602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8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1" name="Google Shape;521;p10"/>
          <p:cNvSpPr/>
          <p:nvPr/>
        </p:nvSpPr>
        <p:spPr>
          <a:xfrm rot="-15781">
            <a:off x="5697982" y="124051"/>
            <a:ext cx="849609" cy="660726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0"/>
          <p:cNvSpPr/>
          <p:nvPr/>
        </p:nvSpPr>
        <p:spPr>
          <a:xfrm rot="10800000">
            <a:off x="6108850" y="77757"/>
            <a:ext cx="5611312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3" name="Google Shape;523;p10"/>
          <p:cNvSpPr/>
          <p:nvPr/>
        </p:nvSpPr>
        <p:spPr>
          <a:xfrm rot="5397851">
            <a:off x="11332255" y="6101703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4" name="Google Shape;524;p10"/>
          <p:cNvSpPr/>
          <p:nvPr/>
        </p:nvSpPr>
        <p:spPr>
          <a:xfrm rot="5397851">
            <a:off x="11332255" y="5141761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5" name="Google Shape;525;p10"/>
          <p:cNvSpPr/>
          <p:nvPr/>
        </p:nvSpPr>
        <p:spPr>
          <a:xfrm rot="5397851">
            <a:off x="11332255" y="4181819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 READY REVIEW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6" name="Google Shape;526;p10"/>
          <p:cNvSpPr/>
          <p:nvPr/>
        </p:nvSpPr>
        <p:spPr>
          <a:xfrm rot="5397851">
            <a:off x="11332255" y="3221877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SC READY REVIEW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7" name="Google Shape;527;p10"/>
          <p:cNvSpPr/>
          <p:nvPr/>
        </p:nvSpPr>
        <p:spPr>
          <a:xfrm rot="5397851">
            <a:off x="11332255" y="2261934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10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28" name="Google Shape;528;p10"/>
          <p:cNvSpPr/>
          <p:nvPr/>
        </p:nvSpPr>
        <p:spPr>
          <a:xfrm>
            <a:off x="541177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0"/>
          <p:cNvSpPr/>
          <p:nvPr/>
        </p:nvSpPr>
        <p:spPr>
          <a:xfrm flipH="1">
            <a:off x="6119328" y="77757"/>
            <a:ext cx="5528386" cy="6719595"/>
          </a:xfrm>
          <a:custGeom>
            <a:avLst/>
            <a:gdLst/>
            <a:ahLst/>
            <a:cxnLst/>
            <a:rect l="l" t="t" r="r" b="b"/>
            <a:pathLst>
              <a:path w="5528386" h="6719595" extrusionOk="0">
                <a:moveTo>
                  <a:pt x="5359061" y="6440655"/>
                </a:moveTo>
                <a:cubicBezTo>
                  <a:pt x="5309355" y="6440655"/>
                  <a:pt x="5269061" y="6480949"/>
                  <a:pt x="5269061" y="6530655"/>
                </a:cubicBezTo>
                <a:cubicBezTo>
                  <a:pt x="5269061" y="6580361"/>
                  <a:pt x="5309355" y="6620655"/>
                  <a:pt x="5359061" y="6620655"/>
                </a:cubicBezTo>
                <a:cubicBezTo>
                  <a:pt x="5408767" y="6620655"/>
                  <a:pt x="5449061" y="6580361"/>
                  <a:pt x="5449061" y="6530655"/>
                </a:cubicBezTo>
                <a:cubicBezTo>
                  <a:pt x="5449061" y="6480949"/>
                  <a:pt x="5408767" y="6440655"/>
                  <a:pt x="5359061" y="6440655"/>
                </a:cubicBezTo>
                <a:close/>
                <a:moveTo>
                  <a:pt x="5359061" y="5910088"/>
                </a:moveTo>
                <a:cubicBezTo>
                  <a:pt x="5309355" y="5910088"/>
                  <a:pt x="5269061" y="5950382"/>
                  <a:pt x="5269061" y="6000088"/>
                </a:cubicBezTo>
                <a:cubicBezTo>
                  <a:pt x="5269061" y="6049794"/>
                  <a:pt x="5309355" y="6090088"/>
                  <a:pt x="5359061" y="6090088"/>
                </a:cubicBezTo>
                <a:cubicBezTo>
                  <a:pt x="5408767" y="6090088"/>
                  <a:pt x="5449061" y="6049794"/>
                  <a:pt x="5449061" y="6000088"/>
                </a:cubicBezTo>
                <a:cubicBezTo>
                  <a:pt x="5449061" y="5950382"/>
                  <a:pt x="5408767" y="5910088"/>
                  <a:pt x="5359061" y="5910088"/>
                </a:cubicBezTo>
                <a:close/>
                <a:moveTo>
                  <a:pt x="5359061" y="5379517"/>
                </a:moveTo>
                <a:cubicBezTo>
                  <a:pt x="5309355" y="5379517"/>
                  <a:pt x="5269061" y="5419811"/>
                  <a:pt x="5269061" y="5469517"/>
                </a:cubicBezTo>
                <a:cubicBezTo>
                  <a:pt x="5269061" y="5519223"/>
                  <a:pt x="5309355" y="5559517"/>
                  <a:pt x="5359061" y="5559517"/>
                </a:cubicBezTo>
                <a:cubicBezTo>
                  <a:pt x="5408767" y="5559517"/>
                  <a:pt x="5449061" y="5519223"/>
                  <a:pt x="5449061" y="5469517"/>
                </a:cubicBezTo>
                <a:cubicBezTo>
                  <a:pt x="5449061" y="5419811"/>
                  <a:pt x="5408767" y="5379517"/>
                  <a:pt x="5359061" y="5379517"/>
                </a:cubicBezTo>
                <a:close/>
                <a:moveTo>
                  <a:pt x="5359061" y="4848946"/>
                </a:moveTo>
                <a:cubicBezTo>
                  <a:pt x="5309355" y="4848946"/>
                  <a:pt x="5269061" y="4889240"/>
                  <a:pt x="5269061" y="4938946"/>
                </a:cubicBezTo>
                <a:cubicBezTo>
                  <a:pt x="5269061" y="4988652"/>
                  <a:pt x="5309355" y="5028946"/>
                  <a:pt x="5359061" y="5028946"/>
                </a:cubicBezTo>
                <a:cubicBezTo>
                  <a:pt x="5408767" y="5028946"/>
                  <a:pt x="5449061" y="4988652"/>
                  <a:pt x="5449061" y="4938946"/>
                </a:cubicBezTo>
                <a:cubicBezTo>
                  <a:pt x="5449061" y="4889240"/>
                  <a:pt x="5408767" y="4848946"/>
                  <a:pt x="5359061" y="4848946"/>
                </a:cubicBezTo>
                <a:close/>
                <a:moveTo>
                  <a:pt x="5359061" y="4318375"/>
                </a:moveTo>
                <a:cubicBezTo>
                  <a:pt x="5309355" y="4318375"/>
                  <a:pt x="5269061" y="4358669"/>
                  <a:pt x="5269061" y="4408375"/>
                </a:cubicBezTo>
                <a:cubicBezTo>
                  <a:pt x="5269061" y="4458081"/>
                  <a:pt x="5309355" y="4498375"/>
                  <a:pt x="5359061" y="4498375"/>
                </a:cubicBezTo>
                <a:cubicBezTo>
                  <a:pt x="5408767" y="4498375"/>
                  <a:pt x="5449061" y="4458081"/>
                  <a:pt x="5449061" y="4408375"/>
                </a:cubicBezTo>
                <a:cubicBezTo>
                  <a:pt x="5449061" y="4358669"/>
                  <a:pt x="5408767" y="4318375"/>
                  <a:pt x="5359061" y="4318375"/>
                </a:cubicBezTo>
                <a:close/>
                <a:moveTo>
                  <a:pt x="5359061" y="3787804"/>
                </a:moveTo>
                <a:cubicBezTo>
                  <a:pt x="5309355" y="3787804"/>
                  <a:pt x="5269061" y="3828098"/>
                  <a:pt x="5269061" y="3877804"/>
                </a:cubicBezTo>
                <a:cubicBezTo>
                  <a:pt x="5269061" y="3927510"/>
                  <a:pt x="5309355" y="3967804"/>
                  <a:pt x="5359061" y="3967804"/>
                </a:cubicBezTo>
                <a:cubicBezTo>
                  <a:pt x="5408767" y="3967804"/>
                  <a:pt x="5449061" y="3927510"/>
                  <a:pt x="5449061" y="3877804"/>
                </a:cubicBezTo>
                <a:cubicBezTo>
                  <a:pt x="5449061" y="3828098"/>
                  <a:pt x="5408767" y="3787804"/>
                  <a:pt x="5359061" y="3787804"/>
                </a:cubicBezTo>
                <a:close/>
                <a:moveTo>
                  <a:pt x="5359061" y="3257233"/>
                </a:moveTo>
                <a:cubicBezTo>
                  <a:pt x="5309355" y="3257233"/>
                  <a:pt x="5269061" y="3297528"/>
                  <a:pt x="5269061" y="3347233"/>
                </a:cubicBezTo>
                <a:cubicBezTo>
                  <a:pt x="5269061" y="3396939"/>
                  <a:pt x="5309355" y="3437233"/>
                  <a:pt x="5359061" y="3437233"/>
                </a:cubicBezTo>
                <a:cubicBezTo>
                  <a:pt x="5408767" y="3437233"/>
                  <a:pt x="5449061" y="3396939"/>
                  <a:pt x="5449061" y="3347233"/>
                </a:cubicBezTo>
                <a:cubicBezTo>
                  <a:pt x="5449061" y="3297528"/>
                  <a:pt x="5408767" y="3257233"/>
                  <a:pt x="5359061" y="3257233"/>
                </a:cubicBezTo>
                <a:close/>
                <a:moveTo>
                  <a:pt x="5359061" y="2726663"/>
                </a:moveTo>
                <a:cubicBezTo>
                  <a:pt x="5309355" y="2726663"/>
                  <a:pt x="5269061" y="2766957"/>
                  <a:pt x="5269061" y="2816664"/>
                </a:cubicBezTo>
                <a:cubicBezTo>
                  <a:pt x="5269061" y="2866369"/>
                  <a:pt x="5309355" y="2906663"/>
                  <a:pt x="5359061" y="2906663"/>
                </a:cubicBezTo>
                <a:cubicBezTo>
                  <a:pt x="5408767" y="2906663"/>
                  <a:pt x="5449061" y="2866369"/>
                  <a:pt x="5449061" y="2816664"/>
                </a:cubicBezTo>
                <a:cubicBezTo>
                  <a:pt x="5449061" y="2766957"/>
                  <a:pt x="5408767" y="2726663"/>
                  <a:pt x="5359061" y="2726663"/>
                </a:cubicBezTo>
                <a:close/>
                <a:moveTo>
                  <a:pt x="5359061" y="2196092"/>
                </a:moveTo>
                <a:cubicBezTo>
                  <a:pt x="5309355" y="2196092"/>
                  <a:pt x="5269061" y="2236385"/>
                  <a:pt x="5269061" y="2286091"/>
                </a:cubicBezTo>
                <a:cubicBezTo>
                  <a:pt x="5269061" y="2335797"/>
                  <a:pt x="5309355" y="2376092"/>
                  <a:pt x="5359061" y="2376092"/>
                </a:cubicBezTo>
                <a:cubicBezTo>
                  <a:pt x="5408767" y="2376092"/>
                  <a:pt x="5449061" y="2335797"/>
                  <a:pt x="5449061" y="2286091"/>
                </a:cubicBezTo>
                <a:cubicBezTo>
                  <a:pt x="5449061" y="2236385"/>
                  <a:pt x="5408767" y="2196092"/>
                  <a:pt x="5359061" y="2196092"/>
                </a:cubicBezTo>
                <a:close/>
                <a:moveTo>
                  <a:pt x="5359061" y="1665521"/>
                </a:moveTo>
                <a:cubicBezTo>
                  <a:pt x="5309355" y="1665521"/>
                  <a:pt x="5269061" y="1705815"/>
                  <a:pt x="5269061" y="1755521"/>
                </a:cubicBezTo>
                <a:cubicBezTo>
                  <a:pt x="5269061" y="1805227"/>
                  <a:pt x="5309355" y="1845521"/>
                  <a:pt x="5359061" y="1845521"/>
                </a:cubicBezTo>
                <a:cubicBezTo>
                  <a:pt x="5408767" y="1845521"/>
                  <a:pt x="5449061" y="1805227"/>
                  <a:pt x="5449061" y="1755521"/>
                </a:cubicBezTo>
                <a:cubicBezTo>
                  <a:pt x="5449061" y="1705815"/>
                  <a:pt x="5408767" y="1665521"/>
                  <a:pt x="5359061" y="1665521"/>
                </a:cubicBezTo>
                <a:close/>
                <a:moveTo>
                  <a:pt x="5359061" y="1134949"/>
                </a:moveTo>
                <a:cubicBezTo>
                  <a:pt x="5309355" y="1134949"/>
                  <a:pt x="5269061" y="1175243"/>
                  <a:pt x="5269061" y="1224949"/>
                </a:cubicBezTo>
                <a:cubicBezTo>
                  <a:pt x="5269061" y="1274655"/>
                  <a:pt x="5309355" y="1314949"/>
                  <a:pt x="5359061" y="1314949"/>
                </a:cubicBezTo>
                <a:cubicBezTo>
                  <a:pt x="5408767" y="1314949"/>
                  <a:pt x="5449061" y="1274655"/>
                  <a:pt x="5449061" y="1224949"/>
                </a:cubicBezTo>
                <a:cubicBezTo>
                  <a:pt x="5449061" y="1175243"/>
                  <a:pt x="5408767" y="1134949"/>
                  <a:pt x="5359061" y="1134949"/>
                </a:cubicBezTo>
                <a:close/>
                <a:moveTo>
                  <a:pt x="5359061" y="604379"/>
                </a:moveTo>
                <a:cubicBezTo>
                  <a:pt x="5309355" y="604379"/>
                  <a:pt x="5269061" y="644673"/>
                  <a:pt x="5269061" y="694379"/>
                </a:cubicBezTo>
                <a:cubicBezTo>
                  <a:pt x="5269061" y="744085"/>
                  <a:pt x="5309355" y="784379"/>
                  <a:pt x="5359061" y="784379"/>
                </a:cubicBezTo>
                <a:cubicBezTo>
                  <a:pt x="5408767" y="784379"/>
                  <a:pt x="5449061" y="744085"/>
                  <a:pt x="5449061" y="694379"/>
                </a:cubicBezTo>
                <a:cubicBezTo>
                  <a:pt x="5449061" y="644673"/>
                  <a:pt x="5408767" y="604379"/>
                  <a:pt x="5359061" y="604379"/>
                </a:cubicBezTo>
                <a:close/>
                <a:moveTo>
                  <a:pt x="5359061" y="73807"/>
                </a:moveTo>
                <a:cubicBezTo>
                  <a:pt x="5309355" y="73807"/>
                  <a:pt x="5269061" y="114101"/>
                  <a:pt x="5269061" y="163807"/>
                </a:cubicBezTo>
                <a:cubicBezTo>
                  <a:pt x="5269061" y="213513"/>
                  <a:pt x="5309355" y="253807"/>
                  <a:pt x="5359061" y="253807"/>
                </a:cubicBezTo>
                <a:cubicBezTo>
                  <a:pt x="5408767" y="253807"/>
                  <a:pt x="5449061" y="213513"/>
                  <a:pt x="5449061" y="163807"/>
                </a:cubicBezTo>
                <a:cubicBezTo>
                  <a:pt x="5449061" y="114101"/>
                  <a:pt x="5408767" y="73807"/>
                  <a:pt x="5359061" y="73807"/>
                </a:cubicBezTo>
                <a:close/>
                <a:moveTo>
                  <a:pt x="0" y="0"/>
                </a:moveTo>
                <a:lnTo>
                  <a:pt x="5528386" y="0"/>
                </a:lnTo>
                <a:lnTo>
                  <a:pt x="5528386" y="6719595"/>
                </a:lnTo>
                <a:lnTo>
                  <a:pt x="0" y="671959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sx="101000" sy="101000" algn="ctr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10"/>
          <p:cNvGrpSpPr/>
          <p:nvPr/>
        </p:nvGrpSpPr>
        <p:grpSpPr>
          <a:xfrm>
            <a:off x="5869732" y="192255"/>
            <a:ext cx="432000" cy="6472908"/>
            <a:chOff x="5869732" y="192255"/>
            <a:chExt cx="432000" cy="6472908"/>
          </a:xfrm>
        </p:grpSpPr>
        <p:grpSp>
          <p:nvGrpSpPr>
            <p:cNvPr id="531" name="Google Shape;531;p10"/>
            <p:cNvGrpSpPr/>
            <p:nvPr/>
          </p:nvGrpSpPr>
          <p:grpSpPr>
            <a:xfrm>
              <a:off x="5869732" y="192255"/>
              <a:ext cx="432000" cy="101655"/>
              <a:chOff x="5815912" y="201588"/>
              <a:chExt cx="540000" cy="104994"/>
            </a:xfrm>
          </p:grpSpPr>
          <p:sp>
            <p:nvSpPr>
              <p:cNvPr id="532" name="Google Shape;532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" name="Google Shape;534;p10"/>
            <p:cNvGrpSpPr/>
            <p:nvPr/>
          </p:nvGrpSpPr>
          <p:grpSpPr>
            <a:xfrm>
              <a:off x="5869732" y="6563508"/>
              <a:ext cx="432000" cy="101655"/>
              <a:chOff x="5815912" y="201588"/>
              <a:chExt cx="540000" cy="104994"/>
            </a:xfrm>
          </p:grpSpPr>
          <p:sp>
            <p:nvSpPr>
              <p:cNvPr id="535" name="Google Shape;535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10"/>
            <p:cNvGrpSpPr/>
            <p:nvPr/>
          </p:nvGrpSpPr>
          <p:grpSpPr>
            <a:xfrm>
              <a:off x="5869732" y="723193"/>
              <a:ext cx="432000" cy="101655"/>
              <a:chOff x="5815912" y="201588"/>
              <a:chExt cx="540000" cy="104994"/>
            </a:xfrm>
          </p:grpSpPr>
          <p:sp>
            <p:nvSpPr>
              <p:cNvPr id="538" name="Google Shape;538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0" name="Google Shape;540;p10"/>
            <p:cNvGrpSpPr/>
            <p:nvPr/>
          </p:nvGrpSpPr>
          <p:grpSpPr>
            <a:xfrm>
              <a:off x="5869732" y="1254131"/>
              <a:ext cx="432000" cy="101655"/>
              <a:chOff x="5815912" y="201588"/>
              <a:chExt cx="540000" cy="104994"/>
            </a:xfrm>
          </p:grpSpPr>
          <p:sp>
            <p:nvSpPr>
              <p:cNvPr id="541" name="Google Shape;541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3" name="Google Shape;543;p10"/>
            <p:cNvGrpSpPr/>
            <p:nvPr/>
          </p:nvGrpSpPr>
          <p:grpSpPr>
            <a:xfrm>
              <a:off x="5869732" y="1785069"/>
              <a:ext cx="432000" cy="101655"/>
              <a:chOff x="5815912" y="201588"/>
              <a:chExt cx="540000" cy="104994"/>
            </a:xfrm>
          </p:grpSpPr>
          <p:sp>
            <p:nvSpPr>
              <p:cNvPr id="544" name="Google Shape;544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" name="Google Shape;546;p10"/>
            <p:cNvGrpSpPr/>
            <p:nvPr/>
          </p:nvGrpSpPr>
          <p:grpSpPr>
            <a:xfrm>
              <a:off x="5869732" y="2316007"/>
              <a:ext cx="432000" cy="101655"/>
              <a:chOff x="5815912" y="201588"/>
              <a:chExt cx="540000" cy="104994"/>
            </a:xfrm>
          </p:grpSpPr>
          <p:sp>
            <p:nvSpPr>
              <p:cNvPr id="547" name="Google Shape;547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9" name="Google Shape;549;p10"/>
            <p:cNvGrpSpPr/>
            <p:nvPr/>
          </p:nvGrpSpPr>
          <p:grpSpPr>
            <a:xfrm>
              <a:off x="5869732" y="2846944"/>
              <a:ext cx="432000" cy="101655"/>
              <a:chOff x="5815912" y="201588"/>
              <a:chExt cx="540000" cy="104994"/>
            </a:xfrm>
          </p:grpSpPr>
          <p:sp>
            <p:nvSpPr>
              <p:cNvPr id="550" name="Google Shape;550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2" name="Google Shape;552;p10"/>
            <p:cNvGrpSpPr/>
            <p:nvPr/>
          </p:nvGrpSpPr>
          <p:grpSpPr>
            <a:xfrm>
              <a:off x="5869732" y="3377883"/>
              <a:ext cx="432000" cy="101655"/>
              <a:chOff x="5815912" y="201588"/>
              <a:chExt cx="540000" cy="104994"/>
            </a:xfrm>
          </p:grpSpPr>
          <p:sp>
            <p:nvSpPr>
              <p:cNvPr id="553" name="Google Shape;553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5" name="Google Shape;555;p10"/>
            <p:cNvGrpSpPr/>
            <p:nvPr/>
          </p:nvGrpSpPr>
          <p:grpSpPr>
            <a:xfrm>
              <a:off x="5869732" y="3908820"/>
              <a:ext cx="432000" cy="101655"/>
              <a:chOff x="5815912" y="201588"/>
              <a:chExt cx="540000" cy="104994"/>
            </a:xfrm>
          </p:grpSpPr>
          <p:sp>
            <p:nvSpPr>
              <p:cNvPr id="556" name="Google Shape;556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8" name="Google Shape;558;p10"/>
            <p:cNvGrpSpPr/>
            <p:nvPr/>
          </p:nvGrpSpPr>
          <p:grpSpPr>
            <a:xfrm>
              <a:off x="5869732" y="4439758"/>
              <a:ext cx="432000" cy="101655"/>
              <a:chOff x="5815912" y="201588"/>
              <a:chExt cx="540000" cy="104994"/>
            </a:xfrm>
          </p:grpSpPr>
          <p:sp>
            <p:nvSpPr>
              <p:cNvPr id="559" name="Google Shape;559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1" name="Google Shape;561;p10"/>
            <p:cNvGrpSpPr/>
            <p:nvPr/>
          </p:nvGrpSpPr>
          <p:grpSpPr>
            <a:xfrm>
              <a:off x="5869732" y="4970697"/>
              <a:ext cx="432000" cy="101655"/>
              <a:chOff x="5815912" y="201588"/>
              <a:chExt cx="540000" cy="104994"/>
            </a:xfrm>
          </p:grpSpPr>
          <p:sp>
            <p:nvSpPr>
              <p:cNvPr id="562" name="Google Shape;562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4" name="Google Shape;564;p10"/>
            <p:cNvGrpSpPr/>
            <p:nvPr/>
          </p:nvGrpSpPr>
          <p:grpSpPr>
            <a:xfrm>
              <a:off x="5869732" y="5501635"/>
              <a:ext cx="432000" cy="101655"/>
              <a:chOff x="5815912" y="201588"/>
              <a:chExt cx="540000" cy="104994"/>
            </a:xfrm>
          </p:grpSpPr>
          <p:sp>
            <p:nvSpPr>
              <p:cNvPr id="565" name="Google Shape;565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7" name="Google Shape;567;p10"/>
            <p:cNvGrpSpPr/>
            <p:nvPr/>
          </p:nvGrpSpPr>
          <p:grpSpPr>
            <a:xfrm>
              <a:off x="5869732" y="6032572"/>
              <a:ext cx="432000" cy="101655"/>
              <a:chOff x="5815912" y="201588"/>
              <a:chExt cx="540000" cy="104994"/>
            </a:xfrm>
          </p:grpSpPr>
          <p:sp>
            <p:nvSpPr>
              <p:cNvPr id="568" name="Google Shape;568;p10"/>
              <p:cNvSpPr/>
              <p:nvPr/>
            </p:nvSpPr>
            <p:spPr>
              <a:xfrm rot="-5400000">
                <a:off x="6067912" y="1858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0"/>
              <p:cNvSpPr/>
              <p:nvPr/>
            </p:nvSpPr>
            <p:spPr>
              <a:xfrm rot="-5400000">
                <a:off x="6067912" y="-50412"/>
                <a:ext cx="36000" cy="540000"/>
              </a:xfrm>
              <a:prstGeom prst="rect">
                <a:avLst/>
              </a:prstGeom>
              <a:gradFill>
                <a:gsLst>
                  <a:gs pos="0">
                    <a:srgbClr val="000000"/>
                  </a:gs>
                  <a:gs pos="50000">
                    <a:srgbClr val="666666"/>
                  </a:gs>
                  <a:gs pos="100000">
                    <a:srgbClr val="00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70" name="Google Shape;570;p10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arlow Semi Condensed Medium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nton"/>
              <a:buNone/>
              <a:defRPr sz="37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71" name="Google Shape;571;p10"/>
          <p:cNvSpPr/>
          <p:nvPr/>
        </p:nvSpPr>
        <p:spPr>
          <a:xfrm rot="5397851">
            <a:off x="11332255" y="1301992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Chapter 9</a:t>
            </a:r>
            <a:endParaRPr sz="1100" i="0" u="none" strike="noStrike" cap="none">
              <a:solidFill>
                <a:schemeClr val="lt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72" name="Google Shape;572;p10"/>
          <p:cNvSpPr txBox="1">
            <a:spLocks noGrp="1"/>
          </p:cNvSpPr>
          <p:nvPr>
            <p:ph type="body" idx="1"/>
          </p:nvPr>
        </p:nvSpPr>
        <p:spPr>
          <a:xfrm>
            <a:off x="6533000" y="530075"/>
            <a:ext cx="4844400" cy="600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3" name="Google Shape;573;p10"/>
          <p:cNvSpPr txBox="1">
            <a:spLocks noGrp="1"/>
          </p:cNvSpPr>
          <p:nvPr>
            <p:ph type="body" idx="2"/>
          </p:nvPr>
        </p:nvSpPr>
        <p:spPr>
          <a:xfrm>
            <a:off x="791475" y="1438800"/>
            <a:ext cx="4844400" cy="507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4" name="Google Shape;574;p10">
            <a:hlinkClick r:id="rId2" action="ppaction://hlinksldjump"/>
          </p:cNvPr>
          <p:cNvSpPr/>
          <p:nvPr/>
        </p:nvSpPr>
        <p:spPr>
          <a:xfrm rot="5397851">
            <a:off x="11344830" y="1302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75" name="Google Shape;575;p10">
            <a:hlinkClick r:id="" action="ppaction://noaction"/>
          </p:cNvPr>
          <p:cNvSpPr/>
          <p:nvPr/>
        </p:nvSpPr>
        <p:spPr>
          <a:xfrm rot="5397851">
            <a:off x="11347130" y="23066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76" name="Google Shape;576;p10">
            <a:hlinkClick r:id="rId3" action="ppaction://hlinksldjump"/>
          </p:cNvPr>
          <p:cNvSpPr/>
          <p:nvPr/>
        </p:nvSpPr>
        <p:spPr>
          <a:xfrm rot="5397851">
            <a:off x="11347130" y="32667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77" name="Google Shape;577;p10">
            <a:hlinkClick r:id="rId4" action="ppaction://hlinksldjump"/>
          </p:cNvPr>
          <p:cNvSpPr/>
          <p:nvPr/>
        </p:nvSpPr>
        <p:spPr>
          <a:xfrm rot="5397851">
            <a:off x="11347130" y="41818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78" name="Google Shape;578;p10">
            <a:hlinkClick r:id="rId5" action="ppaction://hlinksldjump"/>
          </p:cNvPr>
          <p:cNvSpPr/>
          <p:nvPr/>
        </p:nvSpPr>
        <p:spPr>
          <a:xfrm rot="5397851">
            <a:off x="11347130" y="518692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79" name="Google Shape;579;p10">
            <a:hlinkClick r:id="rId6" action="ppaction://hlinksldjump"/>
          </p:cNvPr>
          <p:cNvSpPr/>
          <p:nvPr/>
        </p:nvSpPr>
        <p:spPr>
          <a:xfrm rot="5397851">
            <a:off x="11347130" y="61017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580" name="Google Shape;580;p10">
            <a:hlinkClick r:id="rId7" action="ppaction://hlinksldjump"/>
          </p:cNvPr>
          <p:cNvSpPr/>
          <p:nvPr/>
        </p:nvSpPr>
        <p:spPr>
          <a:xfrm rot="5397851">
            <a:off x="-130020" y="34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3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rlow Semi Condensed Medium"/>
              <a:buNone/>
              <a:defRPr sz="3700">
                <a:solidFill>
                  <a:schemeClr val="dk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●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○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■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●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○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■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●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429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Semi Condensed"/>
              <a:buChar char="○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429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Font typeface="Barlow Semi Condensed"/>
              <a:buChar char="■"/>
              <a:defRPr sz="1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5792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1.png"/><Relationship Id="rId3" Type="http://schemas.openxmlformats.org/officeDocument/2006/relationships/slide" Target="slide8.xml"/><Relationship Id="rId7" Type="http://schemas.openxmlformats.org/officeDocument/2006/relationships/slide" Target="slide51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0.xml"/><Relationship Id="rId11" Type="http://schemas.openxmlformats.org/officeDocument/2006/relationships/image" Target="../media/image29.png"/><Relationship Id="rId5" Type="http://schemas.openxmlformats.org/officeDocument/2006/relationships/slide" Target="slide33.xml"/><Relationship Id="rId10" Type="http://schemas.openxmlformats.org/officeDocument/2006/relationships/image" Target="../media/image28.png"/><Relationship Id="rId4" Type="http://schemas.openxmlformats.org/officeDocument/2006/relationships/slide" Target="slide22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0.xml"/><Relationship Id="rId11" Type="http://schemas.openxmlformats.org/officeDocument/2006/relationships/image" Target="../media/image34.png"/><Relationship Id="rId5" Type="http://schemas.openxmlformats.org/officeDocument/2006/relationships/slide" Target="slide33.xml"/><Relationship Id="rId10" Type="http://schemas.openxmlformats.org/officeDocument/2006/relationships/image" Target="../media/image33.png"/><Relationship Id="rId4" Type="http://schemas.openxmlformats.org/officeDocument/2006/relationships/slide" Target="slide22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0.xml"/><Relationship Id="rId11" Type="http://schemas.openxmlformats.org/officeDocument/2006/relationships/image" Target="../media/image37.png"/><Relationship Id="rId5" Type="http://schemas.openxmlformats.org/officeDocument/2006/relationships/slide" Target="slide33.xml"/><Relationship Id="rId10" Type="http://schemas.openxmlformats.org/officeDocument/2006/relationships/image" Target="../media/image36.png"/><Relationship Id="rId4" Type="http://schemas.openxmlformats.org/officeDocument/2006/relationships/slide" Target="slide22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2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2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0.xml"/><Relationship Id="rId11" Type="http://schemas.openxmlformats.org/officeDocument/2006/relationships/image" Target="../media/image42.png"/><Relationship Id="rId5" Type="http://schemas.openxmlformats.org/officeDocument/2006/relationships/slide" Target="slide33.xml"/><Relationship Id="rId10" Type="http://schemas.openxmlformats.org/officeDocument/2006/relationships/image" Target="../media/image41.png"/><Relationship Id="rId4" Type="http://schemas.openxmlformats.org/officeDocument/2006/relationships/slide" Target="slide22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2.xml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2.xml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2.xml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2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13" Type="http://schemas.openxmlformats.org/officeDocument/2006/relationships/slide" Target="slide12.xml"/><Relationship Id="rId3" Type="http://schemas.openxmlformats.org/officeDocument/2006/relationships/slide" Target="slide2.xml"/><Relationship Id="rId7" Type="http://schemas.openxmlformats.org/officeDocument/2006/relationships/slide" Target="slide40.xml"/><Relationship Id="rId12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10.xml"/><Relationship Id="rId5" Type="http://schemas.openxmlformats.org/officeDocument/2006/relationships/slide" Target="slide22.xml"/><Relationship Id="rId10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slide" Target="slide3.xml"/><Relationship Id="rId1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48.png"/><Relationship Id="rId4" Type="http://schemas.openxmlformats.org/officeDocument/2006/relationships/slide" Target="slide22.xm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2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51.png"/><Relationship Id="rId4" Type="http://schemas.openxmlformats.org/officeDocument/2006/relationships/slide" Target="slide22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56.png"/><Relationship Id="rId3" Type="http://schemas.openxmlformats.org/officeDocument/2006/relationships/slide" Target="slide8.xml"/><Relationship Id="rId7" Type="http://schemas.openxmlformats.org/officeDocument/2006/relationships/slide" Target="slide51.xm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11" Type="http://schemas.openxmlformats.org/officeDocument/2006/relationships/image" Target="../media/image54.png"/><Relationship Id="rId5" Type="http://schemas.openxmlformats.org/officeDocument/2006/relationships/slide" Target="slide33.xml"/><Relationship Id="rId10" Type="http://schemas.openxmlformats.org/officeDocument/2006/relationships/image" Target="../media/image53.png"/><Relationship Id="rId4" Type="http://schemas.openxmlformats.org/officeDocument/2006/relationships/slide" Target="slide23.xml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58.png"/><Relationship Id="rId4" Type="http://schemas.openxmlformats.org/officeDocument/2006/relationships/slide" Target="slide24.xml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60.png"/><Relationship Id="rId4" Type="http://schemas.openxmlformats.org/officeDocument/2006/relationships/slide" Target="slide25.xml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6.xml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63.png"/><Relationship Id="rId4" Type="http://schemas.openxmlformats.org/officeDocument/2006/relationships/slide" Target="slide27.xml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8.png"/><Relationship Id="rId3" Type="http://schemas.openxmlformats.org/officeDocument/2006/relationships/slide" Target="slide8.xml"/><Relationship Id="rId7" Type="http://schemas.openxmlformats.org/officeDocument/2006/relationships/slide" Target="slide51.xml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11" Type="http://schemas.openxmlformats.org/officeDocument/2006/relationships/image" Target="../media/image66.png"/><Relationship Id="rId5" Type="http://schemas.openxmlformats.org/officeDocument/2006/relationships/slide" Target="slide33.xml"/><Relationship Id="rId10" Type="http://schemas.openxmlformats.org/officeDocument/2006/relationships/image" Target="../media/image65.png"/><Relationship Id="rId4" Type="http://schemas.openxmlformats.org/officeDocument/2006/relationships/slide" Target="slide29.xml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13" Type="http://schemas.openxmlformats.org/officeDocument/2006/relationships/slide" Target="slide30.xml"/><Relationship Id="rId18" Type="http://schemas.openxmlformats.org/officeDocument/2006/relationships/slide" Target="slide17.xml"/><Relationship Id="rId3" Type="http://schemas.openxmlformats.org/officeDocument/2006/relationships/slide" Target="slide3.xml"/><Relationship Id="rId21" Type="http://schemas.openxmlformats.org/officeDocument/2006/relationships/slide" Target="slide20.xml"/><Relationship Id="rId7" Type="http://schemas.openxmlformats.org/officeDocument/2006/relationships/slide" Target="slide40.xml"/><Relationship Id="rId12" Type="http://schemas.openxmlformats.org/officeDocument/2006/relationships/slide" Target="slide29.xml"/><Relationship Id="rId17" Type="http://schemas.openxmlformats.org/officeDocument/2006/relationships/slide" Target="slide16.xml"/><Relationship Id="rId2" Type="http://schemas.openxmlformats.org/officeDocument/2006/relationships/notesSlide" Target="../notesSlides/notesSlide3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3.xml"/><Relationship Id="rId11" Type="http://schemas.openxmlformats.org/officeDocument/2006/relationships/slide" Target="slide27.xml"/><Relationship Id="rId5" Type="http://schemas.openxmlformats.org/officeDocument/2006/relationships/slide" Target="slide22.xml"/><Relationship Id="rId15" Type="http://schemas.openxmlformats.org/officeDocument/2006/relationships/slide" Target="slide14.xml"/><Relationship Id="rId10" Type="http://schemas.openxmlformats.org/officeDocument/2006/relationships/slide" Target="slide25.xml"/><Relationship Id="rId19" Type="http://schemas.openxmlformats.org/officeDocument/2006/relationships/slide" Target="slide18.xml"/><Relationship Id="rId4" Type="http://schemas.openxmlformats.org/officeDocument/2006/relationships/slide" Target="slide8.xml"/><Relationship Id="rId9" Type="http://schemas.openxmlformats.org/officeDocument/2006/relationships/slide" Target="slide24.xml"/><Relationship Id="rId14" Type="http://schemas.openxmlformats.org/officeDocument/2006/relationships/slide" Target="slide32.xml"/><Relationship Id="rId22" Type="http://schemas.openxmlformats.org/officeDocument/2006/relationships/slide" Target="slide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70.png"/><Relationship Id="rId4" Type="http://schemas.openxmlformats.org/officeDocument/2006/relationships/slide" Target="slide30.xml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11" Type="http://schemas.openxmlformats.org/officeDocument/2006/relationships/image" Target="../media/image73.png"/><Relationship Id="rId5" Type="http://schemas.openxmlformats.org/officeDocument/2006/relationships/slide" Target="slide33.xml"/><Relationship Id="rId10" Type="http://schemas.openxmlformats.org/officeDocument/2006/relationships/image" Target="../media/image72.png"/><Relationship Id="rId4" Type="http://schemas.openxmlformats.org/officeDocument/2006/relationships/slide" Target="slide31.xml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32.xml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40.xml"/><Relationship Id="rId11" Type="http://schemas.openxmlformats.org/officeDocument/2006/relationships/image" Target="../media/image77.png"/><Relationship Id="rId5" Type="http://schemas.openxmlformats.org/officeDocument/2006/relationships/slide" Target="slide33.xml"/><Relationship Id="rId10" Type="http://schemas.openxmlformats.org/officeDocument/2006/relationships/image" Target="../media/image76.png"/><Relationship Id="rId4" Type="http://schemas.openxmlformats.org/officeDocument/2006/relationships/slide" Target="slide22.xml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40.xml"/><Relationship Id="rId5" Type="http://schemas.openxmlformats.org/officeDocument/2006/relationships/slide" Target="slide34.xml"/><Relationship Id="rId10" Type="http://schemas.openxmlformats.org/officeDocument/2006/relationships/image" Target="../media/image79.png"/><Relationship Id="rId4" Type="http://schemas.openxmlformats.org/officeDocument/2006/relationships/slide" Target="slide22.xml"/><Relationship Id="rId9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40.xml"/><Relationship Id="rId5" Type="http://schemas.openxmlformats.org/officeDocument/2006/relationships/slide" Target="slide35.xml"/><Relationship Id="rId4" Type="http://schemas.openxmlformats.org/officeDocument/2006/relationships/slide" Target="slide2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40.xml"/><Relationship Id="rId5" Type="http://schemas.openxmlformats.org/officeDocument/2006/relationships/slide" Target="slide36.xml"/><Relationship Id="rId4" Type="http://schemas.openxmlformats.org/officeDocument/2006/relationships/slide" Target="slide22.xml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40.xml"/><Relationship Id="rId5" Type="http://schemas.openxmlformats.org/officeDocument/2006/relationships/slide" Target="slide37.xml"/><Relationship Id="rId10" Type="http://schemas.openxmlformats.org/officeDocument/2006/relationships/image" Target="../media/image82.png"/><Relationship Id="rId4" Type="http://schemas.openxmlformats.org/officeDocument/2006/relationships/slide" Target="slide22.xml"/><Relationship Id="rId9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2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22.xml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13" Type="http://schemas.openxmlformats.org/officeDocument/2006/relationships/slide" Target="slide50.xml"/><Relationship Id="rId3" Type="http://schemas.openxmlformats.org/officeDocument/2006/relationships/slide" Target="slide4.xml"/><Relationship Id="rId7" Type="http://schemas.openxmlformats.org/officeDocument/2006/relationships/slide" Target="slide40.xml"/><Relationship Id="rId12" Type="http://schemas.openxmlformats.org/officeDocument/2006/relationships/slide" Target="slide48.xml"/><Relationship Id="rId17" Type="http://schemas.openxmlformats.org/officeDocument/2006/relationships/slide" Target="slide39.xml"/><Relationship Id="rId2" Type="http://schemas.openxmlformats.org/officeDocument/2006/relationships/notesSlide" Target="../notesSlides/notesSlide4.xml"/><Relationship Id="rId16" Type="http://schemas.openxmlformats.org/officeDocument/2006/relationships/slide" Target="slide3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3.xml"/><Relationship Id="rId11" Type="http://schemas.openxmlformats.org/officeDocument/2006/relationships/slide" Target="slide46.xml"/><Relationship Id="rId5" Type="http://schemas.openxmlformats.org/officeDocument/2006/relationships/slide" Target="slide22.xml"/><Relationship Id="rId15" Type="http://schemas.openxmlformats.org/officeDocument/2006/relationships/slide" Target="slide36.xml"/><Relationship Id="rId10" Type="http://schemas.openxmlformats.org/officeDocument/2006/relationships/slide" Target="slide44.xml"/><Relationship Id="rId4" Type="http://schemas.openxmlformats.org/officeDocument/2006/relationships/slide" Target="slide8.xml"/><Relationship Id="rId9" Type="http://schemas.openxmlformats.org/officeDocument/2006/relationships/slide" Target="slide42.xml"/><Relationship Id="rId14" Type="http://schemas.openxmlformats.org/officeDocument/2006/relationships/slide" Target="slide3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85.png"/><Relationship Id="rId4" Type="http://schemas.openxmlformats.org/officeDocument/2006/relationships/slide" Target="slide22.xml"/><Relationship Id="rId9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1.xml"/><Relationship Id="rId5" Type="http://schemas.openxmlformats.org/officeDocument/2006/relationships/slide" Target="slide33.xml"/><Relationship Id="rId4" Type="http://schemas.openxmlformats.org/officeDocument/2006/relationships/slide" Target="slide2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2.xml"/><Relationship Id="rId5" Type="http://schemas.openxmlformats.org/officeDocument/2006/relationships/slide" Target="slide33.xml"/><Relationship Id="rId10" Type="http://schemas.openxmlformats.org/officeDocument/2006/relationships/image" Target="../media/image87.png"/><Relationship Id="rId4" Type="http://schemas.openxmlformats.org/officeDocument/2006/relationships/slide" Target="slide22.xml"/><Relationship Id="rId9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3.xml"/><Relationship Id="rId5" Type="http://schemas.openxmlformats.org/officeDocument/2006/relationships/slide" Target="slide33.xml"/><Relationship Id="rId4" Type="http://schemas.openxmlformats.org/officeDocument/2006/relationships/slide" Target="slide2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4.xml"/><Relationship Id="rId5" Type="http://schemas.openxmlformats.org/officeDocument/2006/relationships/slide" Target="slide33.xml"/><Relationship Id="rId10" Type="http://schemas.openxmlformats.org/officeDocument/2006/relationships/image" Target="../media/image89.png"/><Relationship Id="rId4" Type="http://schemas.openxmlformats.org/officeDocument/2006/relationships/slide" Target="slide22.xml"/><Relationship Id="rId9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5.xml"/><Relationship Id="rId5" Type="http://schemas.openxmlformats.org/officeDocument/2006/relationships/slide" Target="slide33.xml"/><Relationship Id="rId4" Type="http://schemas.openxmlformats.org/officeDocument/2006/relationships/slide" Target="slide22.xml"/><Relationship Id="rId9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6.xml"/><Relationship Id="rId5" Type="http://schemas.openxmlformats.org/officeDocument/2006/relationships/slide" Target="slide33.xml"/><Relationship Id="rId10" Type="http://schemas.openxmlformats.org/officeDocument/2006/relationships/image" Target="../media/image92.png"/><Relationship Id="rId4" Type="http://schemas.openxmlformats.org/officeDocument/2006/relationships/slide" Target="slide22.xml"/><Relationship Id="rId9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7.xml"/><Relationship Id="rId5" Type="http://schemas.openxmlformats.org/officeDocument/2006/relationships/slide" Target="slide33.xml"/><Relationship Id="rId4" Type="http://schemas.openxmlformats.org/officeDocument/2006/relationships/slide" Target="slide22.xml"/><Relationship Id="rId9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8.xml"/><Relationship Id="rId5" Type="http://schemas.openxmlformats.org/officeDocument/2006/relationships/slide" Target="slide33.xml"/><Relationship Id="rId10" Type="http://schemas.openxmlformats.org/officeDocument/2006/relationships/image" Target="../media/image95.png"/><Relationship Id="rId4" Type="http://schemas.openxmlformats.org/officeDocument/2006/relationships/slide" Target="slide22.xml"/><Relationship Id="rId9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9.xml"/><Relationship Id="rId5" Type="http://schemas.openxmlformats.org/officeDocument/2006/relationships/slide" Target="slide33.xml"/><Relationship Id="rId4" Type="http://schemas.openxmlformats.org/officeDocument/2006/relationships/slide" Target="slide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13" Type="http://schemas.openxmlformats.org/officeDocument/2006/relationships/slide" Target="slide64.xml"/><Relationship Id="rId18" Type="http://schemas.openxmlformats.org/officeDocument/2006/relationships/slide" Target="slide55.xml"/><Relationship Id="rId3" Type="http://schemas.openxmlformats.org/officeDocument/2006/relationships/slide" Target="slide3.xml"/><Relationship Id="rId7" Type="http://schemas.openxmlformats.org/officeDocument/2006/relationships/slide" Target="slide40.xml"/><Relationship Id="rId12" Type="http://schemas.openxmlformats.org/officeDocument/2006/relationships/slide" Target="slide63.xml"/><Relationship Id="rId17" Type="http://schemas.openxmlformats.org/officeDocument/2006/relationships/slide" Target="slide53.xml"/><Relationship Id="rId2" Type="http://schemas.openxmlformats.org/officeDocument/2006/relationships/notesSlide" Target="../notesSlides/notesSlide5.xml"/><Relationship Id="rId16" Type="http://schemas.openxmlformats.org/officeDocument/2006/relationships/slide" Target="slide67.xml"/><Relationship Id="rId20" Type="http://schemas.openxmlformats.org/officeDocument/2006/relationships/slide" Target="slide5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3.xml"/><Relationship Id="rId11" Type="http://schemas.openxmlformats.org/officeDocument/2006/relationships/slide" Target="slide62.xml"/><Relationship Id="rId5" Type="http://schemas.openxmlformats.org/officeDocument/2006/relationships/slide" Target="slide22.xml"/><Relationship Id="rId15" Type="http://schemas.openxmlformats.org/officeDocument/2006/relationships/slide" Target="slide66.xml"/><Relationship Id="rId10" Type="http://schemas.openxmlformats.org/officeDocument/2006/relationships/slide" Target="slide61.xml"/><Relationship Id="rId19" Type="http://schemas.openxmlformats.org/officeDocument/2006/relationships/slide" Target="slide57.xml"/><Relationship Id="rId4" Type="http://schemas.openxmlformats.org/officeDocument/2006/relationships/slide" Target="slide8.xml"/><Relationship Id="rId9" Type="http://schemas.openxmlformats.org/officeDocument/2006/relationships/slide" Target="slide60.xml"/><Relationship Id="rId14" Type="http://schemas.openxmlformats.org/officeDocument/2006/relationships/slide" Target="slide6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0.xml"/><Relationship Id="rId5" Type="http://schemas.openxmlformats.org/officeDocument/2006/relationships/slide" Target="slide33.xml"/><Relationship Id="rId4" Type="http://schemas.openxmlformats.org/officeDocument/2006/relationships/slide" Target="slide2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97.png"/><Relationship Id="rId4" Type="http://schemas.openxmlformats.org/officeDocument/2006/relationships/slide" Target="slide22.xml"/><Relationship Id="rId9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2.xml"/><Relationship Id="rId9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3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100.png"/><Relationship Id="rId4" Type="http://schemas.openxmlformats.org/officeDocument/2006/relationships/slide" Target="slide22.xml"/><Relationship Id="rId9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4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102.png"/><Relationship Id="rId4" Type="http://schemas.openxmlformats.org/officeDocument/2006/relationships/slide" Target="slide22.xml"/><Relationship Id="rId9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5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104.png"/><Relationship Id="rId4" Type="http://schemas.openxmlformats.org/officeDocument/2006/relationships/slide" Target="slide22.xml"/><Relationship Id="rId9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6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7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10" Type="http://schemas.openxmlformats.org/officeDocument/2006/relationships/image" Target="../media/image106.png"/><Relationship Id="rId4" Type="http://schemas.openxmlformats.org/officeDocument/2006/relationships/slide" Target="slide22.xml"/><Relationship Id="rId9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8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0.xml"/><Relationship Id="rId11" Type="http://schemas.openxmlformats.org/officeDocument/2006/relationships/image" Target="../media/image109.png"/><Relationship Id="rId5" Type="http://schemas.openxmlformats.org/officeDocument/2006/relationships/slide" Target="slide33.xml"/><Relationship Id="rId10" Type="http://schemas.openxmlformats.org/officeDocument/2006/relationships/image" Target="../media/image108.png"/><Relationship Id="rId4" Type="http://schemas.openxmlformats.org/officeDocument/2006/relationships/slide" Target="slide22.xml"/><Relationship Id="rId9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9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84.xml"/><Relationship Id="rId18" Type="http://schemas.openxmlformats.org/officeDocument/2006/relationships/slide" Target="slide72.xml"/><Relationship Id="rId3" Type="http://schemas.openxmlformats.org/officeDocument/2006/relationships/slide" Target="slide8.xml"/><Relationship Id="rId21" Type="http://schemas.openxmlformats.org/officeDocument/2006/relationships/slide" Target="slide76.xml"/><Relationship Id="rId7" Type="http://schemas.openxmlformats.org/officeDocument/2006/relationships/slide" Target="slide51.xml"/><Relationship Id="rId12" Type="http://schemas.openxmlformats.org/officeDocument/2006/relationships/slide" Target="slide83.xml"/><Relationship Id="rId17" Type="http://schemas.openxmlformats.org/officeDocument/2006/relationships/slide" Target="slide71.xml"/><Relationship Id="rId2" Type="http://schemas.openxmlformats.org/officeDocument/2006/relationships/notesSlide" Target="../notesSlides/notesSlide6.xml"/><Relationship Id="rId16" Type="http://schemas.openxmlformats.org/officeDocument/2006/relationships/slide" Target="slide70.xml"/><Relationship Id="rId20" Type="http://schemas.openxmlformats.org/officeDocument/2006/relationships/slide" Target="slide7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0.xml"/><Relationship Id="rId11" Type="http://schemas.openxmlformats.org/officeDocument/2006/relationships/slide" Target="slide81.xml"/><Relationship Id="rId5" Type="http://schemas.openxmlformats.org/officeDocument/2006/relationships/slide" Target="slide33.xml"/><Relationship Id="rId15" Type="http://schemas.openxmlformats.org/officeDocument/2006/relationships/slide" Target="slide68.xml"/><Relationship Id="rId10" Type="http://schemas.openxmlformats.org/officeDocument/2006/relationships/slide" Target="slide80.xml"/><Relationship Id="rId19" Type="http://schemas.openxmlformats.org/officeDocument/2006/relationships/slide" Target="slide73.xml"/><Relationship Id="rId4" Type="http://schemas.openxmlformats.org/officeDocument/2006/relationships/slide" Target="slide22.xml"/><Relationship Id="rId9" Type="http://schemas.openxmlformats.org/officeDocument/2006/relationships/slide" Target="slide79.xml"/><Relationship Id="rId14" Type="http://schemas.openxmlformats.org/officeDocument/2006/relationships/slide" Target="slide85.xml"/><Relationship Id="rId22" Type="http://schemas.openxmlformats.org/officeDocument/2006/relationships/slide" Target="slide7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60.xml"/><Relationship Id="rId7" Type="http://schemas.openxmlformats.org/officeDocument/2006/relationships/slide" Target="slide40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33.xml"/><Relationship Id="rId5" Type="http://schemas.openxmlformats.org/officeDocument/2006/relationships/slide" Target="slide22.xml"/><Relationship Id="rId10" Type="http://schemas.openxmlformats.org/officeDocument/2006/relationships/image" Target="../media/image111.png"/><Relationship Id="rId4" Type="http://schemas.openxmlformats.org/officeDocument/2006/relationships/slide" Target="slide8.xml"/><Relationship Id="rId9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61.xml"/><Relationship Id="rId7" Type="http://schemas.openxmlformats.org/officeDocument/2006/relationships/slide" Target="slide40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33.xml"/><Relationship Id="rId5" Type="http://schemas.openxmlformats.org/officeDocument/2006/relationships/slide" Target="slide22.xml"/><Relationship Id="rId10" Type="http://schemas.openxmlformats.org/officeDocument/2006/relationships/image" Target="../media/image113.png"/><Relationship Id="rId4" Type="http://schemas.openxmlformats.org/officeDocument/2006/relationships/slide" Target="slide8.xml"/><Relationship Id="rId9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62.xml"/><Relationship Id="rId7" Type="http://schemas.openxmlformats.org/officeDocument/2006/relationships/slide" Target="slide40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33.xml"/><Relationship Id="rId5" Type="http://schemas.openxmlformats.org/officeDocument/2006/relationships/slide" Target="slide22.xml"/><Relationship Id="rId10" Type="http://schemas.openxmlformats.org/officeDocument/2006/relationships/image" Target="../media/image115.png"/><Relationship Id="rId4" Type="http://schemas.openxmlformats.org/officeDocument/2006/relationships/slide" Target="slide8.xml"/><Relationship Id="rId9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63.xml"/><Relationship Id="rId7" Type="http://schemas.openxmlformats.org/officeDocument/2006/relationships/slide" Target="slide40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33.xml"/><Relationship Id="rId5" Type="http://schemas.openxmlformats.org/officeDocument/2006/relationships/slide" Target="slide22.xml"/><Relationship Id="rId10" Type="http://schemas.openxmlformats.org/officeDocument/2006/relationships/image" Target="../media/image117.png"/><Relationship Id="rId4" Type="http://schemas.openxmlformats.org/officeDocument/2006/relationships/slide" Target="slide8.xml"/><Relationship Id="rId9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64.xml"/><Relationship Id="rId7" Type="http://schemas.openxmlformats.org/officeDocument/2006/relationships/slide" Target="slide40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33.xml"/><Relationship Id="rId5" Type="http://schemas.openxmlformats.org/officeDocument/2006/relationships/slide" Target="slide22.xml"/><Relationship Id="rId10" Type="http://schemas.openxmlformats.org/officeDocument/2006/relationships/image" Target="../media/image119.png"/><Relationship Id="rId4" Type="http://schemas.openxmlformats.org/officeDocument/2006/relationships/slide" Target="slide8.xml"/><Relationship Id="rId9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65.xml"/><Relationship Id="rId7" Type="http://schemas.openxmlformats.org/officeDocument/2006/relationships/slide" Target="slide40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33.xml"/><Relationship Id="rId5" Type="http://schemas.openxmlformats.org/officeDocument/2006/relationships/slide" Target="slide22.xml"/><Relationship Id="rId10" Type="http://schemas.openxmlformats.org/officeDocument/2006/relationships/image" Target="../media/image121.png"/><Relationship Id="rId4" Type="http://schemas.openxmlformats.org/officeDocument/2006/relationships/slide" Target="slide8.xml"/><Relationship Id="rId9" Type="http://schemas.openxmlformats.org/officeDocument/2006/relationships/image" Target="../media/image12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66.xml"/><Relationship Id="rId7" Type="http://schemas.openxmlformats.org/officeDocument/2006/relationships/slide" Target="slide40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33.xml"/><Relationship Id="rId5" Type="http://schemas.openxmlformats.org/officeDocument/2006/relationships/slide" Target="slide22.xml"/><Relationship Id="rId10" Type="http://schemas.openxmlformats.org/officeDocument/2006/relationships/image" Target="../media/image123.png"/><Relationship Id="rId4" Type="http://schemas.openxmlformats.org/officeDocument/2006/relationships/slide" Target="slide8.xml"/><Relationship Id="rId9" Type="http://schemas.openxmlformats.org/officeDocument/2006/relationships/image" Target="../media/image1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7" Type="http://schemas.openxmlformats.org/officeDocument/2006/relationships/slide" Target="slide51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0.xml"/><Relationship Id="rId5" Type="http://schemas.openxmlformats.org/officeDocument/2006/relationships/slide" Target="slide22.xml"/><Relationship Id="rId4" Type="http://schemas.openxmlformats.org/officeDocument/2006/relationships/slide" Target="slide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90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12" Type="http://schemas.openxmlformats.org/officeDocument/2006/relationships/slide" Target="slide8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0.xml"/><Relationship Id="rId11" Type="http://schemas.openxmlformats.org/officeDocument/2006/relationships/slide" Target="slide88.xml"/><Relationship Id="rId5" Type="http://schemas.openxmlformats.org/officeDocument/2006/relationships/slide" Target="slide33.xml"/><Relationship Id="rId10" Type="http://schemas.openxmlformats.org/officeDocument/2006/relationships/slide" Target="slide87.xml"/><Relationship Id="rId4" Type="http://schemas.openxmlformats.org/officeDocument/2006/relationships/slide" Target="slide22.xml"/><Relationship Id="rId9" Type="http://schemas.openxmlformats.org/officeDocument/2006/relationships/slide" Target="slide86.xml"/><Relationship Id="rId14" Type="http://schemas.openxmlformats.org/officeDocument/2006/relationships/slide" Target="slide9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" Target="slide8.xml"/><Relationship Id="rId7" Type="http://schemas.openxmlformats.org/officeDocument/2006/relationships/slide" Target="slide51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0.xml"/><Relationship Id="rId11" Type="http://schemas.openxmlformats.org/officeDocument/2006/relationships/image" Target="../media/image9.png"/><Relationship Id="rId5" Type="http://schemas.openxmlformats.org/officeDocument/2006/relationships/slide" Target="slide33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slide" Target="slide2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2.png"/><Relationship Id="rId3" Type="http://schemas.openxmlformats.org/officeDocument/2006/relationships/slide" Target="slide8.xml"/><Relationship Id="rId7" Type="http://schemas.openxmlformats.org/officeDocument/2006/relationships/slide" Target="slide51.xm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0.xml"/><Relationship Id="rId11" Type="http://schemas.openxmlformats.org/officeDocument/2006/relationships/image" Target="../media/image20.png"/><Relationship Id="rId5" Type="http://schemas.openxmlformats.org/officeDocument/2006/relationships/slide" Target="slide33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slide" Target="slide22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slide" Target="slide51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40.xml"/><Relationship Id="rId5" Type="http://schemas.openxmlformats.org/officeDocument/2006/relationships/slide" Target="slide33.xml"/><Relationship Id="rId4" Type="http://schemas.openxmlformats.org/officeDocument/2006/relationships/slide" Target="slide2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p35">
            <a:hlinkClick r:id="rId3" action="ppaction://hlinksldjump"/>
          </p:cNvPr>
          <p:cNvSpPr/>
          <p:nvPr/>
        </p:nvSpPr>
        <p:spPr>
          <a:xfrm rot="350645">
            <a:off x="6178464" y="380741"/>
            <a:ext cx="5035270" cy="598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35"/>
          <p:cNvSpPr txBox="1">
            <a:spLocks noGrp="1"/>
          </p:cNvSpPr>
          <p:nvPr>
            <p:ph type="title"/>
          </p:nvPr>
        </p:nvSpPr>
        <p:spPr>
          <a:xfrm rot="343062">
            <a:off x="6592892" y="1144694"/>
            <a:ext cx="4089245" cy="168387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Advanced Math Interactive Notebook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2020-2021</a:t>
            </a:r>
            <a:endParaRPr/>
          </a:p>
        </p:txBody>
      </p:sp>
      <p:sp>
        <p:nvSpPr>
          <p:cNvPr id="2041" name="Google Shape;2041;p35"/>
          <p:cNvSpPr txBox="1">
            <a:spLocks noGrp="1"/>
          </p:cNvSpPr>
          <p:nvPr>
            <p:ph type="subTitle" idx="2"/>
          </p:nvPr>
        </p:nvSpPr>
        <p:spPr>
          <a:xfrm rot="343120">
            <a:off x="6429340" y="3499888"/>
            <a:ext cx="4022318" cy="13275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Mr. Werth</a:t>
            </a:r>
            <a:endParaRPr/>
          </a:p>
        </p:txBody>
      </p:sp>
      <p:sp>
        <p:nvSpPr>
          <p:cNvPr id="2042" name="Google Shape;2042;p35"/>
          <p:cNvSpPr txBox="1">
            <a:spLocks noGrp="1"/>
          </p:cNvSpPr>
          <p:nvPr>
            <p:ph type="subTitle" idx="1"/>
          </p:nvPr>
        </p:nvSpPr>
        <p:spPr>
          <a:xfrm>
            <a:off x="1338700" y="1025150"/>
            <a:ext cx="3350100" cy="4802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Add your own decorations here!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Google Shape;2194;p44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95" name="Google Shape;2195;p44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96" name="Google Shape;2196;p44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97" name="Google Shape;2197;p44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98" name="Google Shape;2198;p44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99" name="Google Shape;2199;p44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00" name="Google Shape;2200;p44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01" name="Google Shape;2201;p44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5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02" name="Google Shape;2202;p44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6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03" name="Google Shape;2203;p44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hort Stack"/>
                <a:ea typeface="Short Stack"/>
                <a:cs typeface="Short Stack"/>
                <a:sym typeface="Short Stack"/>
              </a:rPr>
              <a:t>Word Bank</a:t>
            </a:r>
            <a:endParaRPr sz="30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204" name="Google Shape;2204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54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5" name="Google Shape;2205;p44"/>
          <p:cNvPicPr preferRelativeResize="0"/>
          <p:nvPr/>
        </p:nvPicPr>
        <p:blipFill rotWithShape="1">
          <a:blip r:embed="rId10">
            <a:alphaModFix/>
          </a:blip>
          <a:srcRect r="48911" b="69330"/>
          <a:stretch/>
        </p:blipFill>
        <p:spPr>
          <a:xfrm>
            <a:off x="6902275" y="1243350"/>
            <a:ext cx="827250" cy="2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6" name="Google Shape;2206;p44"/>
          <p:cNvPicPr preferRelativeResize="0"/>
          <p:nvPr/>
        </p:nvPicPr>
        <p:blipFill rotWithShape="1">
          <a:blip r:embed="rId11">
            <a:alphaModFix/>
          </a:blip>
          <a:srcRect r="19497" b="69330"/>
          <a:stretch/>
        </p:blipFill>
        <p:spPr>
          <a:xfrm>
            <a:off x="6690975" y="1687875"/>
            <a:ext cx="1303525" cy="2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7" name="Google Shape;2207;p44"/>
          <p:cNvPicPr preferRelativeResize="0"/>
          <p:nvPr/>
        </p:nvPicPr>
        <p:blipFill rotWithShape="1">
          <a:blip r:embed="rId12">
            <a:alphaModFix/>
          </a:blip>
          <a:srcRect r="39500" b="69330"/>
          <a:stretch/>
        </p:blipFill>
        <p:spPr>
          <a:xfrm>
            <a:off x="6749875" y="2132400"/>
            <a:ext cx="979650" cy="2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8" name="Google Shape;2208;p44"/>
          <p:cNvSpPr txBox="1"/>
          <p:nvPr/>
        </p:nvSpPr>
        <p:spPr>
          <a:xfrm>
            <a:off x="6749875" y="294900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209" name="Google Shape;2209;p44"/>
          <p:cNvPicPr preferRelativeResize="0"/>
          <p:nvPr/>
        </p:nvPicPr>
        <p:blipFill rotWithShape="1">
          <a:blip r:embed="rId13">
            <a:alphaModFix/>
          </a:blip>
          <a:srcRect r="66093" b="53329"/>
          <a:stretch/>
        </p:blipFill>
        <p:spPr>
          <a:xfrm>
            <a:off x="8869550" y="1243350"/>
            <a:ext cx="549025" cy="4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45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15" name="Google Shape;2215;p45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16" name="Google Shape;2216;p45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17" name="Google Shape;2217;p45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18" name="Google Shape;2218;p45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19" name="Google Shape;2219;p45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20" name="Google Shape;2220;p45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21" name="Google Shape;2221;p45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5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22" name="Google Shape;2222;p45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6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23" name="Google Shape;2223;p45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hort Stack"/>
                <a:ea typeface="Short Stack"/>
                <a:cs typeface="Short Stack"/>
                <a:sym typeface="Short Stack"/>
              </a:rPr>
              <a:t>Word Bank</a:t>
            </a:r>
            <a:endParaRPr sz="30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224" name="Google Shape;2224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16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5" name="Google Shape;2225;p45"/>
          <p:cNvPicPr preferRelativeResize="0"/>
          <p:nvPr/>
        </p:nvPicPr>
        <p:blipFill rotWithShape="1">
          <a:blip r:embed="rId10">
            <a:alphaModFix/>
          </a:blip>
          <a:srcRect r="27383" b="62362"/>
          <a:stretch/>
        </p:blipFill>
        <p:spPr>
          <a:xfrm>
            <a:off x="6586778" y="1212100"/>
            <a:ext cx="1175875" cy="3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6" name="Google Shape;2226;p45"/>
          <p:cNvPicPr preferRelativeResize="0"/>
          <p:nvPr/>
        </p:nvPicPr>
        <p:blipFill rotWithShape="1">
          <a:blip r:embed="rId11">
            <a:alphaModFix/>
          </a:blip>
          <a:srcRect r="26416" b="78615"/>
          <a:stretch/>
        </p:blipFill>
        <p:spPr>
          <a:xfrm>
            <a:off x="6597478" y="1723000"/>
            <a:ext cx="1899400" cy="3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7" name="Google Shape;2227;p45"/>
          <p:cNvSpPr txBox="1"/>
          <p:nvPr/>
        </p:nvSpPr>
        <p:spPr>
          <a:xfrm>
            <a:off x="6749875" y="294900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228" name="Google Shape;2228;p45"/>
          <p:cNvPicPr preferRelativeResize="0"/>
          <p:nvPr/>
        </p:nvPicPr>
        <p:blipFill rotWithShape="1">
          <a:blip r:embed="rId12">
            <a:alphaModFix/>
          </a:blip>
          <a:srcRect r="66093" b="53329"/>
          <a:stretch/>
        </p:blipFill>
        <p:spPr>
          <a:xfrm>
            <a:off x="8869550" y="1243350"/>
            <a:ext cx="549025" cy="4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46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34" name="Google Shape;2234;p46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35" name="Google Shape;2235;p46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36" name="Google Shape;2236;p46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37" name="Google Shape;2237;p46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38" name="Google Shape;2238;p46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39" name="Google Shape;2239;p46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40" name="Google Shape;2240;p46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5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41" name="Google Shape;2241;p46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6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42" name="Google Shape;2242;p46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30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243" name="Google Shape;2243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16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4" name="Google Shape;2244;p46"/>
          <p:cNvPicPr preferRelativeResize="0"/>
          <p:nvPr/>
        </p:nvPicPr>
        <p:blipFill rotWithShape="1">
          <a:blip r:embed="rId10">
            <a:alphaModFix/>
          </a:blip>
          <a:srcRect r="48202" b="83297"/>
          <a:stretch/>
        </p:blipFill>
        <p:spPr>
          <a:xfrm>
            <a:off x="6597480" y="1243350"/>
            <a:ext cx="1337025" cy="2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5" name="Google Shape;2245;p46"/>
          <p:cNvPicPr preferRelativeResize="0"/>
          <p:nvPr/>
        </p:nvPicPr>
        <p:blipFill rotWithShape="1">
          <a:blip r:embed="rId11">
            <a:alphaModFix/>
          </a:blip>
          <a:srcRect r="34887" b="83297"/>
          <a:stretch/>
        </p:blipFill>
        <p:spPr>
          <a:xfrm>
            <a:off x="6597478" y="1675750"/>
            <a:ext cx="1680700" cy="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6" name="Google Shape;2246;p46"/>
          <p:cNvSpPr txBox="1"/>
          <p:nvPr/>
        </p:nvSpPr>
        <p:spPr>
          <a:xfrm>
            <a:off x="6749875" y="218700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247" name="Google Shape;2247;p46"/>
          <p:cNvPicPr preferRelativeResize="0"/>
          <p:nvPr/>
        </p:nvPicPr>
        <p:blipFill rotWithShape="1">
          <a:blip r:embed="rId12">
            <a:alphaModFix/>
          </a:blip>
          <a:srcRect r="66093" b="53329"/>
          <a:stretch/>
        </p:blipFill>
        <p:spPr>
          <a:xfrm>
            <a:off x="8869550" y="1243350"/>
            <a:ext cx="549025" cy="4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47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53" name="Google Shape;2253;p47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54" name="Google Shape;2254;p47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55" name="Google Shape;2255;p47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56" name="Google Shape;2256;p47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57" name="Google Shape;2257;p47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58" name="Google Shape;2258;p47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59" name="Google Shape;2259;p47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5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60" name="Google Shape;2260;p47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6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61" name="Google Shape;2261;p47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hort Stack"/>
                <a:ea typeface="Short Stack"/>
                <a:cs typeface="Short Stack"/>
                <a:sym typeface="Short Stack"/>
              </a:rPr>
              <a:t>What are you missing?</a:t>
            </a:r>
            <a:endParaRPr sz="2700">
              <a:latin typeface="Short Stack"/>
              <a:ea typeface="Short Stack"/>
              <a:cs typeface="Short Stack"/>
              <a:sym typeface="Short Stack"/>
            </a:endParaRPr>
          </a:p>
        </p:txBody>
      </p:sp>
      <p:graphicFrame>
        <p:nvGraphicFramePr>
          <p:cNvPr id="2262" name="Google Shape;2262;p47"/>
          <p:cNvGraphicFramePr/>
          <p:nvPr/>
        </p:nvGraphicFramePr>
        <p:xfrm>
          <a:off x="7363275" y="4138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158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Grades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1A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1B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1 Test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1 Notebook Check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63" name="Google Shape;2263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8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p48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69" name="Google Shape;2269;p48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70" name="Google Shape;2270;p48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71" name="Google Shape;2271;p48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72" name="Google Shape;2272;p48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73" name="Google Shape;2273;p48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74" name="Google Shape;2274;p48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75" name="Google Shape;2275;p48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9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76" name="Google Shape;2276;p48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10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77" name="Google Shape;2277;p48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30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278" name="Google Shape;2278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92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279" name="Google Shape;2279;p48"/>
          <p:cNvSpPr txBox="1"/>
          <p:nvPr/>
        </p:nvSpPr>
        <p:spPr>
          <a:xfrm>
            <a:off x="6827975" y="12965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49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85" name="Google Shape;2285;p49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86" name="Google Shape;2286;p49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87" name="Google Shape;2287;p49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88" name="Google Shape;2288;p49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89" name="Google Shape;2289;p49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90" name="Google Shape;2290;p49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291" name="Google Shape;2291;p49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92" name="Google Shape;2292;p49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12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93" name="Google Shape;2293;p49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30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294" name="Google Shape;2294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54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5" name="Google Shape;2295;p49"/>
          <p:cNvPicPr preferRelativeResize="0"/>
          <p:nvPr/>
        </p:nvPicPr>
        <p:blipFill rotWithShape="1">
          <a:blip r:embed="rId10">
            <a:alphaModFix/>
          </a:blip>
          <a:srcRect r="67038" b="82365"/>
          <a:stretch/>
        </p:blipFill>
        <p:spPr>
          <a:xfrm>
            <a:off x="6521282" y="1243350"/>
            <a:ext cx="850825" cy="2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6" name="Google Shape;2296;p49"/>
          <p:cNvPicPr preferRelativeResize="0"/>
          <p:nvPr/>
        </p:nvPicPr>
        <p:blipFill rotWithShape="1">
          <a:blip r:embed="rId11">
            <a:alphaModFix/>
          </a:blip>
          <a:srcRect r="42226" b="82365"/>
          <a:stretch/>
        </p:blipFill>
        <p:spPr>
          <a:xfrm>
            <a:off x="6521279" y="1691375"/>
            <a:ext cx="1491325" cy="2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7" name="Google Shape;2297;p49"/>
          <p:cNvSpPr txBox="1"/>
          <p:nvPr/>
        </p:nvSpPr>
        <p:spPr>
          <a:xfrm>
            <a:off x="6599375" y="21347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p50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03" name="Google Shape;2303;p50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04" name="Google Shape;2304;p50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05" name="Google Shape;2305;p50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06" name="Google Shape;2306;p50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07" name="Google Shape;2307;p50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08" name="Google Shape;2308;p50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09" name="Google Shape;2309;p50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10" name="Google Shape;2310;p50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12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11" name="Google Shape;2311;p50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30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312" name="Google Shape;2312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54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313" name="Google Shape;2313;p50"/>
          <p:cNvSpPr txBox="1"/>
          <p:nvPr/>
        </p:nvSpPr>
        <p:spPr>
          <a:xfrm>
            <a:off x="6599375" y="13727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p51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19" name="Google Shape;2319;p51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20" name="Google Shape;2320;p51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21" name="Google Shape;2321;p51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22" name="Google Shape;2322;p51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23" name="Google Shape;2323;p51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24" name="Google Shape;2324;p51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25" name="Google Shape;2325;p51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26" name="Google Shape;2326;p51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12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27" name="Google Shape;2327;p51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30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328" name="Google Shape;2328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16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329" name="Google Shape;2329;p51"/>
          <p:cNvSpPr txBox="1"/>
          <p:nvPr/>
        </p:nvSpPr>
        <p:spPr>
          <a:xfrm>
            <a:off x="6599375" y="12965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330" name="Google Shape;2330;p51"/>
          <p:cNvSpPr txBox="1"/>
          <p:nvPr/>
        </p:nvSpPr>
        <p:spPr>
          <a:xfrm>
            <a:off x="857250" y="2333625"/>
            <a:ext cx="1028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52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36" name="Google Shape;2336;p52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37" name="Google Shape;2337;p52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38" name="Google Shape;2338;p52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39" name="Google Shape;2339;p52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40" name="Google Shape;2340;p52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41" name="Google Shape;2341;p52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42" name="Google Shape;2342;p52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43" name="Google Shape;2343;p52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12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44" name="Google Shape;2344;p52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30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345" name="Google Shape;2345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54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346" name="Google Shape;2346;p52"/>
          <p:cNvSpPr txBox="1"/>
          <p:nvPr/>
        </p:nvSpPr>
        <p:spPr>
          <a:xfrm>
            <a:off x="6599375" y="12965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p53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52" name="Google Shape;2352;p53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53" name="Google Shape;2353;p53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54" name="Google Shape;2354;p53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55" name="Google Shape;2355;p53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56" name="Google Shape;2356;p53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57" name="Google Shape;2357;p53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58" name="Google Shape;2358;p53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59" name="Google Shape;2359;p53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12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60" name="Google Shape;2360;p53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30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361" name="Google Shape;2361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16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362" name="Google Shape;2362;p53"/>
          <p:cNvSpPr txBox="1"/>
          <p:nvPr/>
        </p:nvSpPr>
        <p:spPr>
          <a:xfrm>
            <a:off x="6599375" y="12965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p36"/>
          <p:cNvSpPr txBox="1">
            <a:spLocks noGrp="1"/>
          </p:cNvSpPr>
          <p:nvPr>
            <p:ph type="title"/>
          </p:nvPr>
        </p:nvSpPr>
        <p:spPr>
          <a:xfrm>
            <a:off x="6791250" y="38170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hort Stack"/>
                <a:ea typeface="Short Stack"/>
                <a:cs typeface="Short Stack"/>
                <a:sym typeface="Short Stack"/>
              </a:rPr>
              <a:t>Table of Contents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048" name="Google Shape;2048;p36">
            <a:hlinkClick r:id="rId3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49" name="Google Shape;2049;p36">
            <a:hlinkClick r:id="rId4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50" name="Google Shape;2050;p36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51" name="Google Shape;2051;p36">
            <a:hlinkClick r:id="rId5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52" name="Google Shape;2052;p36">
            <a:hlinkClick r:id="rId6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53" name="Google Shape;2053;p36">
            <a:hlinkClick r:id="rId7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54" name="Google Shape;2054;p36">
            <a:hlinkClick r:id="rId8" action="ppaction://hlinksldjump"/>
          </p:cNvPr>
          <p:cNvSpPr/>
          <p:nvPr/>
        </p:nvSpPr>
        <p:spPr>
          <a:xfrm rot="5397851">
            <a:off x="-138220" y="60922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55" name="Google Shape;2055;p36">
            <a:hlinkClick r:id="rId9" action="ppaction://hlinksldjump"/>
          </p:cNvPr>
          <p:cNvSpPr/>
          <p:nvPr/>
        </p:nvSpPr>
        <p:spPr>
          <a:xfrm rot="5397851">
            <a:off x="11364980" y="333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56" name="Google Shape;2056;p36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57" name="Google Shape;2057;p36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58" name="Google Shape;2058;p36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59" name="Google Shape;2059;p36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60" name="Google Shape;2060;p36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61" name="Google Shape;2061;p36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2062" name="Google Shape;2062;p36"/>
          <p:cNvGraphicFramePr/>
          <p:nvPr/>
        </p:nvGraphicFramePr>
        <p:xfrm>
          <a:off x="6572250" y="1105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8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22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4" action="ppaction://hlinksldjump"/>
                        </a:rPr>
                        <a:t>Chapter </a:t>
                      </a: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1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Date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Title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Page #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4" action="ppaction://hlinksldjump"/>
                        </a:rPr>
                        <a:t>1.1: Powers and Exponents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0" action="ppaction://hlinksldjump"/>
                        </a:rPr>
                        <a:t>1.2: Order of Operations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1" action="ppaction://hlinksldjump"/>
                        </a:rPr>
                        <a:t>1.3: Prime Factorization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2" action="ppaction://hlinksldjump"/>
                        </a:rPr>
                        <a:t>1.4: Greatest Common Factor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3" action="ppaction://hlinksldjump"/>
                        </a:rPr>
                        <a:t>1.5: Least Common Multiple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4" action="ppaction://hlinksldjump"/>
                        </a:rPr>
                        <a:t>Chapter 1</a:t>
                      </a: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4" action="ppaction://hlinksldjump"/>
                        </a:rPr>
                        <a:t> Checklist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54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68" name="Google Shape;2368;p54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69" name="Google Shape;2369;p54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70" name="Google Shape;2370;p54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71" name="Google Shape;2371;p54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72" name="Google Shape;2372;p54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73" name="Google Shape;2373;p54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74" name="Google Shape;2374;p54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75" name="Google Shape;2375;p54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12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376" name="Google Shape;2376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4508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377" name="Google Shape;2377;p54"/>
          <p:cNvSpPr txBox="1">
            <a:spLocks noGrp="1"/>
          </p:cNvSpPr>
          <p:nvPr>
            <p:ph type="title"/>
          </p:nvPr>
        </p:nvSpPr>
        <p:spPr>
          <a:xfrm>
            <a:off x="6586775" y="29503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3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378" name="Google Shape;2378;p54"/>
          <p:cNvSpPr txBox="1"/>
          <p:nvPr/>
        </p:nvSpPr>
        <p:spPr>
          <a:xfrm>
            <a:off x="6599375" y="40397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379" name="Google Shape;2379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54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p55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85" name="Google Shape;2385;p55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86" name="Google Shape;2386;p55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87" name="Google Shape;2387;p55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88" name="Google Shape;2388;p55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89" name="Google Shape;2389;p55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90" name="Google Shape;2390;p55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391" name="Google Shape;2391;p55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92" name="Google Shape;2392;p55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12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93" name="Google Shape;2393;p55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hort Stack"/>
                <a:ea typeface="Short Stack"/>
                <a:cs typeface="Short Stack"/>
                <a:sym typeface="Short Stack"/>
              </a:rPr>
              <a:t>What are you missing?</a:t>
            </a: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graphicFrame>
        <p:nvGraphicFramePr>
          <p:cNvPr id="2394" name="Google Shape;2394;p55"/>
          <p:cNvGraphicFramePr/>
          <p:nvPr/>
        </p:nvGraphicFramePr>
        <p:xfrm>
          <a:off x="7426925" y="4488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158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Grades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2A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2B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2 Test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2 Notebook Check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95" name="Google Shape;2395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92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56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01" name="Google Shape;2401;p56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02" name="Google Shape;2402;p56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03" name="Google Shape;2403;p56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04" name="Google Shape;2404;p56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05" name="Google Shape;2405;p56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06" name="Google Shape;2406;p56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407" name="Google Shape;2407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8" name="Google Shape;2408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96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p57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14" name="Google Shape;2414;p57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15" name="Google Shape;2415;p57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16" name="Google Shape;2416;p57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17" name="Google Shape;2417;p57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18" name="Google Shape;2418;p57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19" name="Google Shape;2419;p57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20" name="Google Shape;2420;p57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421" name="Google Shape;2421;p57"/>
          <p:cNvPicPr preferRelativeResize="0"/>
          <p:nvPr/>
        </p:nvPicPr>
        <p:blipFill rotWithShape="1">
          <a:blip r:embed="rId9">
            <a:alphaModFix/>
          </a:blip>
          <a:srcRect r="80469" b="83178"/>
          <a:stretch/>
        </p:blipFill>
        <p:spPr>
          <a:xfrm>
            <a:off x="6586779" y="1272600"/>
            <a:ext cx="504150" cy="2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2" name="Google Shape;2422;p57"/>
          <p:cNvPicPr preferRelativeResize="0"/>
          <p:nvPr/>
        </p:nvPicPr>
        <p:blipFill rotWithShape="1">
          <a:blip r:embed="rId10">
            <a:alphaModFix/>
          </a:blip>
          <a:srcRect r="62919" b="83178"/>
          <a:stretch/>
        </p:blipFill>
        <p:spPr>
          <a:xfrm>
            <a:off x="6586778" y="1752600"/>
            <a:ext cx="957175" cy="2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3" name="Google Shape;2423;p57"/>
          <p:cNvPicPr preferRelativeResize="0"/>
          <p:nvPr/>
        </p:nvPicPr>
        <p:blipFill rotWithShape="1">
          <a:blip r:embed="rId11">
            <a:alphaModFix/>
          </a:blip>
          <a:srcRect r="59288" b="83178"/>
          <a:stretch/>
        </p:blipFill>
        <p:spPr>
          <a:xfrm>
            <a:off x="6586778" y="2232600"/>
            <a:ext cx="1050900" cy="2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4" name="Google Shape;2424;p57"/>
          <p:cNvPicPr preferRelativeResize="0"/>
          <p:nvPr/>
        </p:nvPicPr>
        <p:blipFill rotWithShape="1">
          <a:blip r:embed="rId12">
            <a:alphaModFix/>
          </a:blip>
          <a:srcRect r="59288" b="83178"/>
          <a:stretch/>
        </p:blipFill>
        <p:spPr>
          <a:xfrm>
            <a:off x="6586778" y="2712600"/>
            <a:ext cx="1050900" cy="2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5" name="Google Shape;2425;p57"/>
          <p:cNvSpPr txBox="1"/>
          <p:nvPr/>
        </p:nvSpPr>
        <p:spPr>
          <a:xfrm>
            <a:off x="8885375" y="12965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426" name="Google Shape;2426;p57"/>
          <p:cNvPicPr preferRelativeResize="0"/>
          <p:nvPr/>
        </p:nvPicPr>
        <p:blipFill rotWithShape="1">
          <a:blip r:embed="rId13">
            <a:alphaModFix/>
          </a:blip>
          <a:srcRect r="53236" b="83178"/>
          <a:stretch/>
        </p:blipFill>
        <p:spPr>
          <a:xfrm>
            <a:off x="6586775" y="3318850"/>
            <a:ext cx="1207125" cy="2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58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32" name="Google Shape;2432;p58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33" name="Google Shape;2433;p58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34" name="Google Shape;2434;p58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35" name="Google Shape;2435;p58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36" name="Google Shape;2436;p58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37" name="Google Shape;2437;p58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38" name="Google Shape;2438;p58"/>
          <p:cNvSpPr txBox="1">
            <a:spLocks noGrp="1"/>
          </p:cNvSpPr>
          <p:nvPr>
            <p:ph type="title"/>
          </p:nvPr>
        </p:nvSpPr>
        <p:spPr>
          <a:xfrm>
            <a:off x="6586775" y="3788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439" name="Google Shape;2439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8678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0" name="Google Shape;2440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441" name="Google Shape;2441;p58"/>
          <p:cNvSpPr txBox="1"/>
          <p:nvPr/>
        </p:nvSpPr>
        <p:spPr>
          <a:xfrm>
            <a:off x="6751775" y="47255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446;p59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47" name="Google Shape;2447;p59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48" name="Google Shape;2448;p59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49" name="Google Shape;2449;p59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50" name="Google Shape;2450;p59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51" name="Google Shape;2451;p59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52" name="Google Shape;2452;p59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453" name="Google Shape;2453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4" name="Google Shape;2454;p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358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p60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60" name="Google Shape;2460;p60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61" name="Google Shape;2461;p60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62" name="Google Shape;2462;p60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63" name="Google Shape;2463;p60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64" name="Google Shape;2464;p60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65" name="Google Shape;2465;p60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66" name="Google Shape;2466;p60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467" name="Google Shape;2467;p60"/>
          <p:cNvPicPr preferRelativeResize="0"/>
          <p:nvPr/>
        </p:nvPicPr>
        <p:blipFill rotWithShape="1">
          <a:blip r:embed="rId9">
            <a:alphaModFix/>
          </a:blip>
          <a:srcRect r="67324" b="80501"/>
          <a:stretch/>
        </p:blipFill>
        <p:spPr>
          <a:xfrm>
            <a:off x="6653628" y="1243350"/>
            <a:ext cx="843450" cy="32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8" name="Google Shape;2468;p60"/>
          <p:cNvSpPr txBox="1"/>
          <p:nvPr/>
        </p:nvSpPr>
        <p:spPr>
          <a:xfrm>
            <a:off x="6675575" y="16775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p61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74" name="Google Shape;2474;p61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75" name="Google Shape;2475;p61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76" name="Google Shape;2476;p61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77" name="Google Shape;2477;p61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78" name="Google Shape;2478;p61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79" name="Google Shape;2479;p61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480" name="Google Shape;2480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1" name="Google Shape;2481;p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99907" y="218175"/>
            <a:ext cx="4844400" cy="6269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62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87" name="Google Shape;2487;p62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88" name="Google Shape;2488;p62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89" name="Google Shape;2489;p62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90" name="Google Shape;2490;p62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91" name="Google Shape;2491;p62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92" name="Google Shape;2492;p62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493" name="Google Shape;2493;p62"/>
          <p:cNvSpPr txBox="1">
            <a:spLocks noGrp="1"/>
          </p:cNvSpPr>
          <p:nvPr>
            <p:ph type="title"/>
          </p:nvPr>
        </p:nvSpPr>
        <p:spPr>
          <a:xfrm>
            <a:off x="6593700" y="25700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494" name="Google Shape;2494;p62"/>
          <p:cNvSpPr txBox="1"/>
          <p:nvPr/>
        </p:nvSpPr>
        <p:spPr>
          <a:xfrm>
            <a:off x="6675575" y="16775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p63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00" name="Google Shape;2500;p63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01" name="Google Shape;2501;p63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02" name="Google Shape;2502;p63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03" name="Google Shape;2503;p63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04" name="Google Shape;2504;p63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05" name="Google Shape;2505;p63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06" name="Google Shape;2506;p63"/>
          <p:cNvSpPr txBox="1">
            <a:spLocks noGrp="1"/>
          </p:cNvSpPr>
          <p:nvPr>
            <p:ph type="title"/>
          </p:nvPr>
        </p:nvSpPr>
        <p:spPr>
          <a:xfrm>
            <a:off x="6565825" y="2947575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507" name="Google Shape;2507;p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012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8" name="Google Shape;2508;p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9" name="Google Shape;2509;p63"/>
          <p:cNvPicPr preferRelativeResize="0"/>
          <p:nvPr/>
        </p:nvPicPr>
        <p:blipFill rotWithShape="1">
          <a:blip r:embed="rId11">
            <a:alphaModFix/>
          </a:blip>
          <a:srcRect r="84333" b="84029"/>
          <a:stretch/>
        </p:blipFill>
        <p:spPr>
          <a:xfrm>
            <a:off x="6501214" y="3909000"/>
            <a:ext cx="404400" cy="26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0" name="Google Shape;2510;p63"/>
          <p:cNvPicPr preferRelativeResize="0"/>
          <p:nvPr/>
        </p:nvPicPr>
        <p:blipFill rotWithShape="1">
          <a:blip r:embed="rId12">
            <a:alphaModFix/>
          </a:blip>
          <a:srcRect r="73263" b="84029"/>
          <a:stretch/>
        </p:blipFill>
        <p:spPr>
          <a:xfrm>
            <a:off x="6501216" y="4286250"/>
            <a:ext cx="690150" cy="26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1" name="Google Shape;2511;p63"/>
          <p:cNvPicPr preferRelativeResize="0"/>
          <p:nvPr/>
        </p:nvPicPr>
        <p:blipFill rotWithShape="1">
          <a:blip r:embed="rId13">
            <a:alphaModFix/>
          </a:blip>
          <a:srcRect r="55181" b="79889"/>
          <a:stretch/>
        </p:blipFill>
        <p:spPr>
          <a:xfrm>
            <a:off x="6501218" y="4663500"/>
            <a:ext cx="1156875" cy="3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2" name="Google Shape;2512;p63"/>
          <p:cNvSpPr txBox="1"/>
          <p:nvPr/>
        </p:nvSpPr>
        <p:spPr>
          <a:xfrm>
            <a:off x="8732975" y="38873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p37">
            <a:hlinkClick r:id="rId3" action="ppaction://hlinksldjump"/>
          </p:cNvPr>
          <p:cNvSpPr/>
          <p:nvPr/>
        </p:nvSpPr>
        <p:spPr>
          <a:xfrm rot="5397851">
            <a:off x="11364980" y="333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68" name="Google Shape;2068;p37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69" name="Google Shape;2069;p37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70" name="Google Shape;2070;p37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71" name="Google Shape;2071;p37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72" name="Google Shape;2072;p37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73" name="Google Shape;2073;p37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2074" name="Google Shape;2074;p37"/>
          <p:cNvGraphicFramePr/>
          <p:nvPr/>
        </p:nvGraphicFramePr>
        <p:xfrm>
          <a:off x="6491525" y="1302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8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22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3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Date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Title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Page #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5" action="ppaction://hlinksldjump"/>
                        </a:rPr>
                        <a:t>3.1: Ratios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9" action="ppaction://hlinksldjump"/>
                        </a:rPr>
                        <a:t>3.2: Using Tape Diagrams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0" action="ppaction://hlinksldjump"/>
                        </a:rPr>
                        <a:t>3.3: Using Ratio Tables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1" action="ppaction://hlinksldjump"/>
                        </a:rPr>
                        <a:t>3.4: Graphing Ratio Relationships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2" action="ppaction://hlinksldjump"/>
                        </a:rPr>
                        <a:t>3.5: Rates and Unit Rates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3" action="ppaction://hlinksldjump"/>
                        </a:rPr>
                        <a:t>3.6: Converting Measures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4" action="ppaction://hlinksldjump"/>
                        </a:rPr>
                        <a:t>Chapter 3 </a:t>
                      </a: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4" action="ppaction://hlinksldjump"/>
                        </a:rPr>
                        <a:t>Checklist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075" name="Google Shape;2075;p37"/>
          <p:cNvGraphicFramePr/>
          <p:nvPr/>
        </p:nvGraphicFramePr>
        <p:xfrm>
          <a:off x="844700" y="1302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8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22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2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Date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Title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Page #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5" action="ppaction://hlinksldjump"/>
                        </a:rPr>
                        <a:t>2.1: Multiplying Fractions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6" action="ppaction://hlinksldjump"/>
                        </a:rPr>
                        <a:t>2.2: Dividing Fractions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7" action="ppaction://hlinksldjump"/>
                        </a:rPr>
                        <a:t>2.3: Dividing Mixed Numbers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8" action="ppaction://hlinksldjump"/>
                        </a:rPr>
                        <a:t>2.4: Adding and Subtracting Decimals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9" action="ppaction://hlinksldjump"/>
                        </a:rPr>
                        <a:t>2.5: Multiplying Decimals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20" action="ppaction://hlinksldjump"/>
                        </a:rPr>
                        <a:t>2.6: Dividing Whole Numbers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21" action="ppaction://hlinksldjump"/>
                        </a:rPr>
                        <a:t>2.7: Dividing Decimals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22" action="ppaction://hlinksldjump"/>
                        </a:rPr>
                        <a:t>Chapter 2 Checklist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76" name="Google Shape;2076;p37"/>
          <p:cNvSpPr txBox="1">
            <a:spLocks noGrp="1"/>
          </p:cNvSpPr>
          <p:nvPr>
            <p:ph type="title" idx="4294967295"/>
          </p:nvPr>
        </p:nvSpPr>
        <p:spPr>
          <a:xfrm>
            <a:off x="6791250" y="38170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hort Stack"/>
                <a:ea typeface="Short Stack"/>
                <a:cs typeface="Short Stack"/>
                <a:sym typeface="Short Stack"/>
              </a:rPr>
              <a:t>Table of Contents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077" name="Google Shape;2077;p37"/>
          <p:cNvSpPr txBox="1">
            <a:spLocks noGrp="1"/>
          </p:cNvSpPr>
          <p:nvPr>
            <p:ph type="title" idx="4294967295"/>
          </p:nvPr>
        </p:nvSpPr>
        <p:spPr>
          <a:xfrm>
            <a:off x="1152450" y="38170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hort Stack"/>
                <a:ea typeface="Short Stack"/>
                <a:cs typeface="Short Stack"/>
                <a:sym typeface="Short Stack"/>
              </a:rPr>
              <a:t>Table of Contents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517;p64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18" name="Google Shape;2518;p64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19" name="Google Shape;2519;p64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20" name="Google Shape;2520;p64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21" name="Google Shape;2521;p64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22" name="Google Shape;2522;p64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23" name="Google Shape;2523;p64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524" name="Google Shape;2524;p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Google Shape;2525;p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96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65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31" name="Google Shape;2531;p65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32" name="Google Shape;2532;p65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33" name="Google Shape;2533;p65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34" name="Google Shape;2534;p65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35" name="Google Shape;2535;p65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36" name="Google Shape;2536;p65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37" name="Google Shape;2537;p65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538" name="Google Shape;2538;p65"/>
          <p:cNvPicPr preferRelativeResize="0"/>
          <p:nvPr/>
        </p:nvPicPr>
        <p:blipFill rotWithShape="1">
          <a:blip r:embed="rId9">
            <a:alphaModFix/>
          </a:blip>
          <a:srcRect r="41520" b="80986"/>
          <a:stretch/>
        </p:blipFill>
        <p:spPr>
          <a:xfrm>
            <a:off x="6586777" y="1357650"/>
            <a:ext cx="1509475" cy="3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9" name="Google Shape;2539;p65"/>
          <p:cNvPicPr preferRelativeResize="0"/>
          <p:nvPr/>
        </p:nvPicPr>
        <p:blipFill rotWithShape="1">
          <a:blip r:embed="rId10">
            <a:alphaModFix/>
          </a:blip>
          <a:srcRect r="61824" b="84659"/>
          <a:stretch/>
        </p:blipFill>
        <p:spPr>
          <a:xfrm>
            <a:off x="6577428" y="1828800"/>
            <a:ext cx="98542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0" name="Google Shape;2540;p65"/>
          <p:cNvPicPr preferRelativeResize="0"/>
          <p:nvPr/>
        </p:nvPicPr>
        <p:blipFill rotWithShape="1">
          <a:blip r:embed="rId11">
            <a:alphaModFix/>
          </a:blip>
          <a:srcRect r="53336" b="80986"/>
          <a:stretch/>
        </p:blipFill>
        <p:spPr>
          <a:xfrm>
            <a:off x="6577428" y="2238375"/>
            <a:ext cx="1204500" cy="3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1" name="Google Shape;2541;p65"/>
          <p:cNvSpPr txBox="1"/>
          <p:nvPr/>
        </p:nvSpPr>
        <p:spPr>
          <a:xfrm>
            <a:off x="8732975" y="14489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Google Shape;2546;p66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47" name="Google Shape;2547;p66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48" name="Google Shape;2548;p66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49" name="Google Shape;2549;p66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50" name="Google Shape;2550;p66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51" name="Google Shape;2551;p66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52" name="Google Shape;2552;p66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53" name="Google Shape;2553;p66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hort Stack"/>
                <a:ea typeface="Short Stack"/>
                <a:cs typeface="Short Stack"/>
                <a:sym typeface="Short Stack"/>
              </a:rPr>
              <a:t>What are you missing?</a:t>
            </a: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graphicFrame>
        <p:nvGraphicFramePr>
          <p:cNvPr id="2554" name="Google Shape;2554;p66"/>
          <p:cNvGraphicFramePr/>
          <p:nvPr/>
        </p:nvGraphicFramePr>
        <p:xfrm>
          <a:off x="7363275" y="4138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158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Grades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3A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3B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3 Test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3 Notebook Check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55" name="Google Shape;2555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p67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61" name="Google Shape;2561;p67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62" name="Google Shape;2562;p67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63" name="Google Shape;2563;p67">
            <a:hlinkClick r:id="rId5" action="ppaction://hlinksldjump"/>
          </p:cNvPr>
          <p:cNvSpPr/>
          <p:nvPr/>
        </p:nvSpPr>
        <p:spPr>
          <a:xfrm rot="5397851">
            <a:off x="114411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64" name="Google Shape;2564;p67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65" name="Google Shape;2565;p67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66" name="Google Shape;2566;p67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67" name="Google Shape;2567;p67"/>
          <p:cNvSpPr txBox="1">
            <a:spLocks noGrp="1"/>
          </p:cNvSpPr>
          <p:nvPr>
            <p:ph type="title"/>
          </p:nvPr>
        </p:nvSpPr>
        <p:spPr>
          <a:xfrm>
            <a:off x="6569388" y="373090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568" name="Google Shape;2568;p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9" name="Google Shape;2569;p67"/>
          <p:cNvPicPr preferRelativeResize="0"/>
          <p:nvPr/>
        </p:nvPicPr>
        <p:blipFill rotWithShape="1">
          <a:blip r:embed="rId10">
            <a:alphaModFix/>
          </a:blip>
          <a:srcRect r="73278" b="78596"/>
          <a:stretch/>
        </p:blipFill>
        <p:spPr>
          <a:xfrm>
            <a:off x="6459668" y="4614700"/>
            <a:ext cx="689750" cy="3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0" name="Google Shape;2570;p67"/>
          <p:cNvSpPr txBox="1"/>
          <p:nvPr/>
        </p:nvSpPr>
        <p:spPr>
          <a:xfrm>
            <a:off x="8732975" y="46493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571" name="Google Shape;2571;p6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83485" y="152400"/>
            <a:ext cx="5181569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68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77" name="Google Shape;2577;p68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78" name="Google Shape;2578;p68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79" name="Google Shape;2579;p68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80" name="Google Shape;2580;p68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81" name="Google Shape;2581;p68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82" name="Google Shape;2582;p68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583" name="Google Shape;2583;p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4" name="Google Shape;2584;p6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96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69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90" name="Google Shape;2590;p69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91" name="Google Shape;2591;p69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92" name="Google Shape;2592;p69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93" name="Google Shape;2593;p69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94" name="Google Shape;2594;p69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95" name="Google Shape;2595;p69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596" name="Google Shape;2596;p69"/>
          <p:cNvSpPr txBox="1">
            <a:spLocks noGrp="1"/>
          </p:cNvSpPr>
          <p:nvPr>
            <p:ph type="title"/>
          </p:nvPr>
        </p:nvSpPr>
        <p:spPr>
          <a:xfrm>
            <a:off x="649602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597" name="Google Shape;2597;p69"/>
          <p:cNvSpPr txBox="1"/>
          <p:nvPr/>
        </p:nvSpPr>
        <p:spPr>
          <a:xfrm>
            <a:off x="6523175" y="13727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70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03" name="Google Shape;2603;p70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04" name="Google Shape;2604;p70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05" name="Google Shape;2605;p70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06" name="Google Shape;2606;p70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07" name="Google Shape;2607;p70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08" name="Google Shape;2608;p70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09" name="Google Shape;2609;p70"/>
          <p:cNvSpPr txBox="1">
            <a:spLocks noGrp="1"/>
          </p:cNvSpPr>
          <p:nvPr>
            <p:ph type="title"/>
          </p:nvPr>
        </p:nvSpPr>
        <p:spPr>
          <a:xfrm>
            <a:off x="649602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610" name="Google Shape;2610;p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611" name="Google Shape;2611;p70"/>
          <p:cNvSpPr txBox="1"/>
          <p:nvPr/>
        </p:nvSpPr>
        <p:spPr>
          <a:xfrm>
            <a:off x="6523175" y="13727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71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17" name="Google Shape;2617;p71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18" name="Google Shape;2618;p71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19" name="Google Shape;2619;p71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20" name="Google Shape;2620;p71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21" name="Google Shape;2621;p71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22" name="Google Shape;2622;p71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623" name="Google Shape;2623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4" name="Google Shape;2624;p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9665" y="762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Google Shape;2629;p72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30" name="Google Shape;2630;p72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31" name="Google Shape;2631;p72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32" name="Google Shape;2632;p72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33" name="Google Shape;2633;p72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34" name="Google Shape;2634;p72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35" name="Google Shape;2635;p72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36" name="Google Shape;2636;p72"/>
          <p:cNvSpPr txBox="1">
            <a:spLocks noGrp="1"/>
          </p:cNvSpPr>
          <p:nvPr>
            <p:ph type="title"/>
          </p:nvPr>
        </p:nvSpPr>
        <p:spPr>
          <a:xfrm>
            <a:off x="649602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637" name="Google Shape;2637;p72"/>
          <p:cNvSpPr txBox="1"/>
          <p:nvPr/>
        </p:nvSpPr>
        <p:spPr>
          <a:xfrm>
            <a:off x="6523175" y="13727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73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43" name="Google Shape;2643;p73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44" name="Google Shape;2644;p73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45" name="Google Shape;2645;p73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46" name="Google Shape;2646;p73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47" name="Google Shape;2647;p73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48" name="Google Shape;2648;p73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49" name="Google Shape;2649;p73"/>
          <p:cNvSpPr txBox="1">
            <a:spLocks noGrp="1"/>
          </p:cNvSpPr>
          <p:nvPr>
            <p:ph type="title"/>
          </p:nvPr>
        </p:nvSpPr>
        <p:spPr>
          <a:xfrm>
            <a:off x="649602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hort Stack"/>
                <a:ea typeface="Short Stack"/>
                <a:cs typeface="Short Stack"/>
                <a:sym typeface="Short Stack"/>
              </a:rPr>
              <a:t>What are you missing?</a:t>
            </a: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graphicFrame>
        <p:nvGraphicFramePr>
          <p:cNvPr id="2650" name="Google Shape;2650;p73"/>
          <p:cNvGraphicFramePr/>
          <p:nvPr/>
        </p:nvGraphicFramePr>
        <p:xfrm>
          <a:off x="7336175" y="4100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158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Grades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4A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4B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4 Test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4 Notebook Check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51" name="Google Shape;2651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8">
            <a:hlinkClick r:id="rId3" action="ppaction://hlinksldjump"/>
          </p:cNvPr>
          <p:cNvSpPr/>
          <p:nvPr/>
        </p:nvSpPr>
        <p:spPr>
          <a:xfrm rot="5397851">
            <a:off x="11364980" y="333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83" name="Google Shape;2083;p38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84" name="Google Shape;2084;p38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85" name="Google Shape;2085;p38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86" name="Google Shape;2086;p38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87" name="Google Shape;2087;p38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88" name="Google Shape;2088;p38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2089" name="Google Shape;2089;p38"/>
          <p:cNvGraphicFramePr/>
          <p:nvPr/>
        </p:nvGraphicFramePr>
        <p:xfrm>
          <a:off x="6496050" y="1302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8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22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5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Date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Title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Page #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7" action="ppaction://hlinksldjump"/>
                        </a:rPr>
                        <a:t>5.1: Algebraic Expressions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9" action="ppaction://hlinksldjump"/>
                        </a:rPr>
                        <a:t>5.2: Writing Expressions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0" action="ppaction://hlinksldjump"/>
                        </a:rPr>
                        <a:t>5.3: Properties of Addition and Multiplication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1" action="ppaction://hlinksldjump"/>
                        </a:rPr>
                        <a:t>5.4: The Distributive Property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2" action="ppaction://hlinksldjump"/>
                        </a:rPr>
                        <a:t>5.5: Factoring Expressions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3" action="ppaction://hlinksldjump"/>
                        </a:rPr>
                        <a:t>Chapter 5</a:t>
                      </a: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3" action="ppaction://hlinksldjump"/>
                        </a:rPr>
                        <a:t> Checklist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090" name="Google Shape;2090;p38"/>
          <p:cNvGraphicFramePr/>
          <p:nvPr/>
        </p:nvGraphicFramePr>
        <p:xfrm>
          <a:off x="844700" y="12975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8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22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4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Date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Title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Page #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6" action="ppaction://hlinksldjump"/>
                        </a:rPr>
                        <a:t>4.1: Percents and Fractions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4" action="ppaction://hlinksldjump"/>
                        </a:rPr>
                        <a:t>4.2: Percents and Decimals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5" action="ppaction://hlinksldjump"/>
                        </a:rPr>
                        <a:t>4.3: Comparing and Ordering Fractions, Decimals, and Percents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6" action="ppaction://hlinksldjump"/>
                        </a:rPr>
                        <a:t>4.4: Solving Percent Problems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7" action="ppaction://hlinksldjump"/>
                        </a:rPr>
                        <a:t>Chapter 4</a:t>
                      </a: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7" action="ppaction://hlinksldjump"/>
                        </a:rPr>
                        <a:t> Checklist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91" name="Google Shape;2091;p38"/>
          <p:cNvSpPr txBox="1">
            <a:spLocks noGrp="1"/>
          </p:cNvSpPr>
          <p:nvPr>
            <p:ph type="title" idx="4294967295"/>
          </p:nvPr>
        </p:nvSpPr>
        <p:spPr>
          <a:xfrm>
            <a:off x="6791250" y="38170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hort Stack"/>
                <a:ea typeface="Short Stack"/>
                <a:cs typeface="Short Stack"/>
                <a:sym typeface="Short Stack"/>
              </a:rPr>
              <a:t>Table of Contents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092" name="Google Shape;2092;p38"/>
          <p:cNvSpPr txBox="1">
            <a:spLocks noGrp="1"/>
          </p:cNvSpPr>
          <p:nvPr>
            <p:ph type="title" idx="4294967295"/>
          </p:nvPr>
        </p:nvSpPr>
        <p:spPr>
          <a:xfrm>
            <a:off x="1000550" y="38170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hort Stack"/>
                <a:ea typeface="Short Stack"/>
                <a:cs typeface="Short Stack"/>
                <a:sym typeface="Short Stack"/>
              </a:rPr>
              <a:t>Table of Contents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74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57" name="Google Shape;2657;p74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58" name="Google Shape;2658;p74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59" name="Google Shape;2659;p74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60" name="Google Shape;2660;p74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61" name="Google Shape;2661;p74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62" name="Google Shape;2662;p74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663" name="Google Shape;2663;p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4" name="Google Shape;2664;p7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96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669;p75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70" name="Google Shape;2670;p75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71" name="Google Shape;2671;p75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72" name="Google Shape;2672;p75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73" name="Google Shape;2673;p75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74" name="Google Shape;2674;p75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75" name="Google Shape;2675;p75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76" name="Google Shape;2676;p75"/>
          <p:cNvSpPr txBox="1">
            <a:spLocks noGrp="1"/>
          </p:cNvSpPr>
          <p:nvPr>
            <p:ph type="title"/>
          </p:nvPr>
        </p:nvSpPr>
        <p:spPr>
          <a:xfrm>
            <a:off x="6534550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677" name="Google Shape;2677;p75"/>
          <p:cNvSpPr txBox="1"/>
          <p:nvPr/>
        </p:nvSpPr>
        <p:spPr>
          <a:xfrm>
            <a:off x="6523175" y="13727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76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83" name="Google Shape;2683;p76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84" name="Google Shape;2684;p76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85" name="Google Shape;2685;p76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86" name="Google Shape;2686;p76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87" name="Google Shape;2687;p76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88" name="Google Shape;2688;p76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689" name="Google Shape;2689;p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0" name="Google Shape;2690;p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358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Google Shape;2695;p77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96" name="Google Shape;2696;p77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97" name="Google Shape;2697;p77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98" name="Google Shape;2698;p77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699" name="Google Shape;2699;p77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00" name="Google Shape;2700;p77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01" name="Google Shape;2701;p77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02" name="Google Shape;2702;p77"/>
          <p:cNvSpPr txBox="1">
            <a:spLocks noGrp="1"/>
          </p:cNvSpPr>
          <p:nvPr>
            <p:ph type="title"/>
          </p:nvPr>
        </p:nvSpPr>
        <p:spPr>
          <a:xfrm>
            <a:off x="6534550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03" name="Google Shape;2703;p77"/>
          <p:cNvSpPr txBox="1"/>
          <p:nvPr/>
        </p:nvSpPr>
        <p:spPr>
          <a:xfrm>
            <a:off x="6523175" y="13727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Google Shape;2708;p78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09" name="Google Shape;2709;p78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10" name="Google Shape;2710;p78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11" name="Google Shape;2711;p78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12" name="Google Shape;2712;p78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13" name="Google Shape;2713;p78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14" name="Google Shape;2714;p78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715" name="Google Shape;2715;p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6" name="Google Shape;2716;p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96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2721;p79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22" name="Google Shape;2722;p79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23" name="Google Shape;2723;p79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24" name="Google Shape;2724;p79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25" name="Google Shape;2725;p79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26" name="Google Shape;2726;p79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27" name="Google Shape;2727;p79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28" name="Google Shape;2728;p79"/>
          <p:cNvSpPr txBox="1">
            <a:spLocks noGrp="1"/>
          </p:cNvSpPr>
          <p:nvPr>
            <p:ph type="title"/>
          </p:nvPr>
        </p:nvSpPr>
        <p:spPr>
          <a:xfrm>
            <a:off x="6620550" y="296075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729" name="Google Shape;2729;p79"/>
          <p:cNvPicPr preferRelativeResize="0"/>
          <p:nvPr/>
        </p:nvPicPr>
        <p:blipFill rotWithShape="1">
          <a:blip r:embed="rId9">
            <a:alphaModFix/>
          </a:blip>
          <a:srcRect r="39613" b="76765"/>
          <a:stretch/>
        </p:blipFill>
        <p:spPr>
          <a:xfrm>
            <a:off x="6653627" y="1179875"/>
            <a:ext cx="1558775" cy="3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0" name="Google Shape;2730;p79"/>
          <p:cNvSpPr txBox="1"/>
          <p:nvPr/>
        </p:nvSpPr>
        <p:spPr>
          <a:xfrm>
            <a:off x="9113975" y="12203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80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36" name="Google Shape;2736;p80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37" name="Google Shape;2737;p80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38" name="Google Shape;2738;p80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39" name="Google Shape;2739;p80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40" name="Google Shape;2740;p80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41" name="Google Shape;2741;p80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742" name="Google Shape;2742;p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3" name="Google Shape;2743;p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96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81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49" name="Google Shape;2749;p81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50" name="Google Shape;2750;p81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51" name="Google Shape;2751;p81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52" name="Google Shape;2752;p81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53" name="Google Shape;2753;p81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54" name="Google Shape;2754;p81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55" name="Google Shape;2755;p81"/>
          <p:cNvSpPr txBox="1">
            <a:spLocks noGrp="1"/>
          </p:cNvSpPr>
          <p:nvPr>
            <p:ph type="title"/>
          </p:nvPr>
        </p:nvSpPr>
        <p:spPr>
          <a:xfrm>
            <a:off x="6534550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56" name="Google Shape;2756;p81"/>
          <p:cNvSpPr txBox="1"/>
          <p:nvPr/>
        </p:nvSpPr>
        <p:spPr>
          <a:xfrm>
            <a:off x="9113975" y="12203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757" name="Google Shape;2757;p81"/>
          <p:cNvPicPr preferRelativeResize="0"/>
          <p:nvPr/>
        </p:nvPicPr>
        <p:blipFill rotWithShape="1">
          <a:blip r:embed="rId9">
            <a:alphaModFix/>
          </a:blip>
          <a:srcRect r="68759" b="81278"/>
          <a:stretch/>
        </p:blipFill>
        <p:spPr>
          <a:xfrm>
            <a:off x="6534553" y="1386150"/>
            <a:ext cx="806400" cy="31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p82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63" name="Google Shape;2763;p82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64" name="Google Shape;2764;p82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65" name="Google Shape;2765;p82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66" name="Google Shape;2766;p82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67" name="Google Shape;2767;p82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68" name="Google Shape;2768;p82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769" name="Google Shape;2769;p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0" name="Google Shape;2770;p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358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83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76" name="Google Shape;2776;p83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77" name="Google Shape;2777;p83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78" name="Google Shape;2778;p83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79" name="Google Shape;2779;p83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80" name="Google Shape;2780;p83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81" name="Google Shape;2781;p83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82" name="Google Shape;2782;p83"/>
          <p:cNvSpPr txBox="1">
            <a:spLocks noGrp="1"/>
          </p:cNvSpPr>
          <p:nvPr>
            <p:ph type="title"/>
          </p:nvPr>
        </p:nvSpPr>
        <p:spPr>
          <a:xfrm>
            <a:off x="6534550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83" name="Google Shape;2783;p83"/>
          <p:cNvSpPr txBox="1"/>
          <p:nvPr/>
        </p:nvSpPr>
        <p:spPr>
          <a:xfrm>
            <a:off x="9113975" y="12203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39">
            <a:hlinkClick r:id="rId3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98" name="Google Shape;2098;p39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099" name="Google Shape;2099;p39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00" name="Google Shape;2100;p39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01" name="Google Shape;2101;p39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02" name="Google Shape;2102;p39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03" name="Google Shape;2103;p39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2104" name="Google Shape;2104;p39"/>
          <p:cNvGraphicFramePr/>
          <p:nvPr/>
        </p:nvGraphicFramePr>
        <p:xfrm>
          <a:off x="6529625" y="14387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8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22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7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Date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Title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Page #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9" action="ppaction://hlinksldjump"/>
                        </a:rPr>
                        <a:t>7.1: Area of Parallelograms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0" action="ppaction://hlinksldjump"/>
                        </a:rPr>
                        <a:t>7.2: Area of Triangles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1" action="ppaction://hlinksldjump"/>
                        </a:rPr>
                        <a:t>7.3: Areas of Trapezoids and Kites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2" action="ppaction://hlinksldjump"/>
                        </a:rPr>
                        <a:t>7.4: Three-Dimensional Figures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3" action="ppaction://hlinksldjump"/>
                        </a:rPr>
                        <a:t>7.5: Surface Area of Prisms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4" action="ppaction://hlinksldjump"/>
                        </a:rPr>
                        <a:t>7.6: Surface Area of Pyramids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5" action="ppaction://hlinksldjump"/>
                        </a:rPr>
                        <a:t>7.7: Volumes of Rectangular Prisms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6" action="ppaction://hlinksldjump"/>
                        </a:rPr>
                        <a:t>Chapter 7</a:t>
                      </a: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6" action="ppaction://hlinksldjump"/>
                        </a:rPr>
                        <a:t> Checklist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105" name="Google Shape;2105;p39"/>
          <p:cNvGraphicFramePr/>
          <p:nvPr/>
        </p:nvGraphicFramePr>
        <p:xfrm>
          <a:off x="844700" y="1443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8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22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6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Date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Title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Page #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8" action="ppaction://hlinksldjump"/>
                        </a:rPr>
                        <a:t>6.1: Writing Equations in One Variable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7" action="ppaction://hlinksldjump"/>
                        </a:rPr>
                        <a:t>6.2: Solving Equations Using Addition or Subtraction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8" action="ppaction://hlinksldjump"/>
                        </a:rPr>
                        <a:t>6.3: Solving Equations Using Multiplication or Division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9" action="ppaction://hlinksldjump"/>
                        </a:rPr>
                        <a:t>6.4: Writing Equations in Two Variables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20" action="ppaction://hlinksldjump"/>
                        </a:rPr>
                        <a:t>Chapter 6</a:t>
                      </a: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20" action="ppaction://hlinksldjump"/>
                        </a:rPr>
                        <a:t> Checklist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06" name="Google Shape;2106;p39"/>
          <p:cNvSpPr txBox="1">
            <a:spLocks noGrp="1"/>
          </p:cNvSpPr>
          <p:nvPr>
            <p:ph type="title" idx="4294967295"/>
          </p:nvPr>
        </p:nvSpPr>
        <p:spPr>
          <a:xfrm>
            <a:off x="6791250" y="38170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hort Stack"/>
                <a:ea typeface="Short Stack"/>
                <a:cs typeface="Short Stack"/>
                <a:sym typeface="Short Stack"/>
              </a:rPr>
              <a:t>Table of Contents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107" name="Google Shape;2107;p39"/>
          <p:cNvSpPr txBox="1">
            <a:spLocks noGrp="1"/>
          </p:cNvSpPr>
          <p:nvPr>
            <p:ph type="title" idx="4294967295"/>
          </p:nvPr>
        </p:nvSpPr>
        <p:spPr>
          <a:xfrm>
            <a:off x="1000550" y="38170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hort Stack"/>
                <a:ea typeface="Short Stack"/>
                <a:cs typeface="Short Stack"/>
                <a:sym typeface="Short Stack"/>
              </a:rPr>
              <a:t>Table of Contents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8" name="Google Shape;2788;p84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hort Stack"/>
                <a:ea typeface="Short Stack"/>
                <a:cs typeface="Short Stack"/>
                <a:sym typeface="Short Stack"/>
              </a:rPr>
              <a:t>Chapter 5 Checklist</a:t>
            </a: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89" name="Google Shape;2789;p84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90" name="Google Shape;2790;p84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91" name="Google Shape;2791;p84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92" name="Google Shape;2792;p84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93" name="Google Shape;2793;p84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94" name="Google Shape;2794;p84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95" name="Google Shape;2795;p84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796" name="Google Shape;2796;p84"/>
          <p:cNvSpPr txBox="1">
            <a:spLocks noGrp="1"/>
          </p:cNvSpPr>
          <p:nvPr>
            <p:ph type="title"/>
          </p:nvPr>
        </p:nvSpPr>
        <p:spPr>
          <a:xfrm>
            <a:off x="6534550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hort Stack"/>
                <a:ea typeface="Short Stack"/>
                <a:cs typeface="Short Stack"/>
                <a:sym typeface="Short Stack"/>
              </a:rPr>
              <a:t>What are you missing?</a:t>
            </a: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graphicFrame>
        <p:nvGraphicFramePr>
          <p:cNvPr id="2797" name="Google Shape;2797;p84"/>
          <p:cNvGraphicFramePr/>
          <p:nvPr/>
        </p:nvGraphicFramePr>
        <p:xfrm>
          <a:off x="7363275" y="4138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158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Grades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5A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5B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5 Test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5 Notebook Check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p85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03" name="Google Shape;2803;p85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04" name="Google Shape;2804;p85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05" name="Google Shape;2805;p85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06" name="Google Shape;2806;p85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07" name="Google Shape;2807;p85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08" name="Google Shape;2808;p85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809" name="Google Shape;2809;p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0" name="Google Shape;2810;p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358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p86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16" name="Google Shape;2816;p86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17" name="Google Shape;2817;p86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18" name="Google Shape;2818;p86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19" name="Google Shape;2819;p86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20" name="Google Shape;2820;p86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21" name="Google Shape;2821;p86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22" name="Google Shape;2822;p86"/>
          <p:cNvSpPr txBox="1">
            <a:spLocks noGrp="1"/>
          </p:cNvSpPr>
          <p:nvPr>
            <p:ph type="title"/>
          </p:nvPr>
        </p:nvSpPr>
        <p:spPr>
          <a:xfrm>
            <a:off x="643822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823" name="Google Shape;2823;p86"/>
          <p:cNvPicPr preferRelativeResize="0"/>
          <p:nvPr/>
        </p:nvPicPr>
        <p:blipFill rotWithShape="1">
          <a:blip r:embed="rId9">
            <a:alphaModFix/>
          </a:blip>
          <a:srcRect r="71763" b="78520"/>
          <a:stretch/>
        </p:blipFill>
        <p:spPr>
          <a:xfrm>
            <a:off x="6438229" y="1475175"/>
            <a:ext cx="7288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4" name="Google Shape;2824;p86"/>
          <p:cNvSpPr txBox="1"/>
          <p:nvPr/>
        </p:nvSpPr>
        <p:spPr>
          <a:xfrm>
            <a:off x="9113975" y="12203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87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30" name="Google Shape;2830;p87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31" name="Google Shape;2831;p87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32" name="Google Shape;2832;p87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33" name="Google Shape;2833;p87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34" name="Google Shape;2834;p87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35" name="Google Shape;2835;p87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836" name="Google Shape;2836;p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358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7" name="Google Shape;2837;p8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Google Shape;2842;p88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43" name="Google Shape;2843;p88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44" name="Google Shape;2844;p88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45" name="Google Shape;2845;p88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46" name="Google Shape;2846;p88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47" name="Google Shape;2847;p88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48" name="Google Shape;2848;p88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49" name="Google Shape;2849;p88"/>
          <p:cNvSpPr txBox="1">
            <a:spLocks noGrp="1"/>
          </p:cNvSpPr>
          <p:nvPr>
            <p:ph type="title"/>
          </p:nvPr>
        </p:nvSpPr>
        <p:spPr>
          <a:xfrm>
            <a:off x="643822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850" name="Google Shape;2850;p88"/>
          <p:cNvPicPr preferRelativeResize="0"/>
          <p:nvPr/>
        </p:nvPicPr>
        <p:blipFill rotWithShape="1">
          <a:blip r:embed="rId9">
            <a:alphaModFix/>
          </a:blip>
          <a:srcRect r="72511" b="83643"/>
          <a:stretch/>
        </p:blipFill>
        <p:spPr>
          <a:xfrm>
            <a:off x="6438225" y="1271275"/>
            <a:ext cx="709550" cy="27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1" name="Google Shape;2851;p88"/>
          <p:cNvSpPr txBox="1"/>
          <p:nvPr/>
        </p:nvSpPr>
        <p:spPr>
          <a:xfrm>
            <a:off x="9113975" y="12203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852" name="Google Shape;2852;p88"/>
          <p:cNvPicPr preferRelativeResize="0"/>
          <p:nvPr/>
        </p:nvPicPr>
        <p:blipFill rotWithShape="1">
          <a:blip r:embed="rId10">
            <a:alphaModFix/>
          </a:blip>
          <a:srcRect r="53414" b="83643"/>
          <a:stretch/>
        </p:blipFill>
        <p:spPr>
          <a:xfrm>
            <a:off x="6438228" y="1725800"/>
            <a:ext cx="1202500" cy="27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" name="Google Shape;2857;p89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58" name="Google Shape;2858;p89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59" name="Google Shape;2859;p89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60" name="Google Shape;2860;p89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61" name="Google Shape;2861;p89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62" name="Google Shape;2862;p89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63" name="Google Shape;2863;p89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864" name="Google Shape;2864;p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5" name="Google Shape;2865;p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96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Google Shape;2870;p90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71" name="Google Shape;2871;p90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72" name="Google Shape;2872;p90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73" name="Google Shape;2873;p90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74" name="Google Shape;2874;p90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75" name="Google Shape;2875;p90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76" name="Google Shape;2876;p90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77" name="Google Shape;2877;p90"/>
          <p:cNvSpPr txBox="1">
            <a:spLocks noGrp="1"/>
          </p:cNvSpPr>
          <p:nvPr>
            <p:ph type="title"/>
          </p:nvPr>
        </p:nvSpPr>
        <p:spPr>
          <a:xfrm>
            <a:off x="643822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878" name="Google Shape;2878;p90"/>
          <p:cNvSpPr txBox="1"/>
          <p:nvPr/>
        </p:nvSpPr>
        <p:spPr>
          <a:xfrm>
            <a:off x="9113975" y="12203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3" name="Google Shape;2883;p91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84" name="Google Shape;2884;p91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85" name="Google Shape;2885;p91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86" name="Google Shape;2886;p91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87" name="Google Shape;2887;p91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88" name="Google Shape;2888;p91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89" name="Google Shape;2889;p91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890" name="Google Shape;2890;p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1" name="Google Shape;2891;p9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966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6" name="Google Shape;2896;p92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97" name="Google Shape;2897;p92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98" name="Google Shape;2898;p92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899" name="Google Shape;2899;p92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00" name="Google Shape;2900;p92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01" name="Google Shape;2901;p92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02" name="Google Shape;2902;p92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03" name="Google Shape;2903;p92"/>
          <p:cNvSpPr txBox="1">
            <a:spLocks noGrp="1"/>
          </p:cNvSpPr>
          <p:nvPr>
            <p:ph type="title"/>
          </p:nvPr>
        </p:nvSpPr>
        <p:spPr>
          <a:xfrm>
            <a:off x="643822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Wordbank: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904" name="Google Shape;2904;p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03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5" name="Google Shape;2905;p92"/>
          <p:cNvPicPr preferRelativeResize="0"/>
          <p:nvPr/>
        </p:nvPicPr>
        <p:blipFill rotWithShape="1">
          <a:blip r:embed="rId10">
            <a:alphaModFix/>
          </a:blip>
          <a:srcRect r="44946" b="76217"/>
          <a:stretch/>
        </p:blipFill>
        <p:spPr>
          <a:xfrm>
            <a:off x="6383470" y="1243350"/>
            <a:ext cx="1421125" cy="3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6" name="Google Shape;2906;p92"/>
          <p:cNvPicPr preferRelativeResize="0"/>
          <p:nvPr/>
        </p:nvPicPr>
        <p:blipFill rotWithShape="1">
          <a:blip r:embed="rId11">
            <a:alphaModFix/>
          </a:blip>
          <a:srcRect r="44946" b="76217"/>
          <a:stretch/>
        </p:blipFill>
        <p:spPr>
          <a:xfrm>
            <a:off x="6383470" y="1794450"/>
            <a:ext cx="1421125" cy="3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7" name="Google Shape;2907;p92"/>
          <p:cNvSpPr txBox="1"/>
          <p:nvPr/>
        </p:nvSpPr>
        <p:spPr>
          <a:xfrm>
            <a:off x="9113975" y="1220350"/>
            <a:ext cx="140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p93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hort Stack"/>
                <a:ea typeface="Short Stack"/>
                <a:cs typeface="Short Stack"/>
                <a:sym typeface="Short Stack"/>
              </a:rPr>
              <a:t>Chapter 6 Checklist</a:t>
            </a: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913" name="Google Shape;2913;p93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14" name="Google Shape;2914;p93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15" name="Google Shape;2915;p93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16" name="Google Shape;2916;p93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17" name="Google Shape;2917;p93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18" name="Google Shape;2918;p93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19" name="Google Shape;2919;p93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20" name="Google Shape;2920;p93"/>
          <p:cNvSpPr txBox="1">
            <a:spLocks noGrp="1"/>
          </p:cNvSpPr>
          <p:nvPr>
            <p:ph type="title"/>
          </p:nvPr>
        </p:nvSpPr>
        <p:spPr>
          <a:xfrm>
            <a:off x="643822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hort Stack"/>
                <a:ea typeface="Short Stack"/>
                <a:cs typeface="Short Stack"/>
                <a:sym typeface="Short Stack"/>
              </a:rPr>
              <a:t>What are you missing?</a:t>
            </a: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graphicFrame>
        <p:nvGraphicFramePr>
          <p:cNvPr id="2921" name="Google Shape;2921;p93"/>
          <p:cNvGraphicFramePr/>
          <p:nvPr/>
        </p:nvGraphicFramePr>
        <p:xfrm>
          <a:off x="7173625" y="4110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158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Grades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6A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6B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6 Test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6 Notebook Check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40">
            <a:hlinkClick r:id="rId3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13" name="Google Shape;2113;p40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14" name="Google Shape;2114;p40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15" name="Google Shape;2115;p40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16" name="Google Shape;2116;p40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17" name="Google Shape;2117;p40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18" name="Google Shape;2118;p40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2119" name="Google Shape;2119;p40"/>
          <p:cNvGraphicFramePr/>
          <p:nvPr/>
        </p:nvGraphicFramePr>
        <p:xfrm>
          <a:off x="6496050" y="12154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8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22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9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Date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Title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Page #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9" action="ppaction://hlinksldjump"/>
                        </a:rPr>
                        <a:t>9.1: Introduction to Statistics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0" action="ppaction://hlinksldjump"/>
                        </a:rPr>
                        <a:t>9.2: Mean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1" action="ppaction://hlinksldjump"/>
                        </a:rPr>
                        <a:t>9.3: Measures of Center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2" action="ppaction://hlinksldjump"/>
                        </a:rPr>
                        <a:t>9.4: Measures of Variation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3" action="ppaction://hlinksldjump"/>
                        </a:rPr>
                        <a:t>9.5: Mean Absolute Deviation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4" action="ppaction://hlinksldjump"/>
                        </a:rPr>
                        <a:t>Chapter 9</a:t>
                      </a: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4" action="ppaction://hlinksldjump"/>
                        </a:rPr>
                        <a:t> Checklist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20" name="Google Shape;2120;p40"/>
          <p:cNvGraphicFramePr/>
          <p:nvPr/>
        </p:nvGraphicFramePr>
        <p:xfrm>
          <a:off x="844700" y="1219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8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22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8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Date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Title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Page #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5" action="ppaction://hlinksldjump"/>
                        </a:rPr>
                        <a:t>8.1: Integers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" action="ppaction://noaction"/>
                        </a:rPr>
                        <a:t>8.2: Comparing and Ordering Integers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6" action="ppaction://hlinksldjump"/>
                        </a:rPr>
                        <a:t>8.3: Rational Numbers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7" action="ppaction://hlinksldjump"/>
                        </a:rPr>
                        <a:t>8.4: Absolute Value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8" action="ppaction://hlinksldjump"/>
                        </a:rPr>
                        <a:t>8.5: The Coordinate Plane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9" action="ppaction://hlinksldjump"/>
                        </a:rPr>
                        <a:t>8.6: Polygons in the Coordinate Plane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20" action="ppaction://hlinksldjump"/>
                        </a:rPr>
                        <a:t>8.7: Writing and Graphing Inequalities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21" action="ppaction://hlinksldjump"/>
                        </a:rPr>
                        <a:t>8.8: Solving Inequalities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22" action="ppaction://hlinksldjump"/>
                        </a:rPr>
                        <a:t>Chapter 8</a:t>
                      </a: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22" action="ppaction://hlinksldjump"/>
                        </a:rPr>
                        <a:t> Checklist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121" name="Google Shape;2121;p40"/>
          <p:cNvSpPr txBox="1">
            <a:spLocks noGrp="1"/>
          </p:cNvSpPr>
          <p:nvPr>
            <p:ph type="title" idx="4294967295"/>
          </p:nvPr>
        </p:nvSpPr>
        <p:spPr>
          <a:xfrm>
            <a:off x="6791250" y="38170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hort Stack"/>
                <a:ea typeface="Short Stack"/>
                <a:cs typeface="Short Stack"/>
                <a:sym typeface="Short Stack"/>
              </a:rPr>
              <a:t>Table of Contents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122" name="Google Shape;2122;p40"/>
          <p:cNvSpPr txBox="1">
            <a:spLocks noGrp="1"/>
          </p:cNvSpPr>
          <p:nvPr>
            <p:ph type="title" idx="4294967295"/>
          </p:nvPr>
        </p:nvSpPr>
        <p:spPr>
          <a:xfrm>
            <a:off x="922625" y="43885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hort Stack"/>
                <a:ea typeface="Short Stack"/>
                <a:cs typeface="Short Stack"/>
                <a:sym typeface="Short Stack"/>
              </a:rPr>
              <a:t>Table of Contents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Google Shape;2926;p94">
            <a:hlinkClick r:id="rId3" action="ppaction://hlinksldjump"/>
          </p:cNvPr>
          <p:cNvSpPr/>
          <p:nvPr/>
        </p:nvSpPr>
        <p:spPr>
          <a:xfrm rot="5397851">
            <a:off x="11364980" y="333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27" name="Google Shape;2927;p94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28" name="Google Shape;2928;p94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29" name="Google Shape;2929;p94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30" name="Google Shape;2930;p94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31" name="Google Shape;2931;p94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32" name="Google Shape;2932;p94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933" name="Google Shape;2933;p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54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4" name="Google Shape;2934;p9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Google Shape;2939;p95">
            <a:hlinkClick r:id="rId3" action="ppaction://hlinksldjump"/>
          </p:cNvPr>
          <p:cNvSpPr/>
          <p:nvPr/>
        </p:nvSpPr>
        <p:spPr>
          <a:xfrm rot="5397851">
            <a:off x="11364980" y="333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40" name="Google Shape;2940;p95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41" name="Google Shape;2941;p95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42" name="Google Shape;2942;p95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43" name="Google Shape;2943;p95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44" name="Google Shape;2944;p95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45" name="Google Shape;2945;p95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946" name="Google Shape;2946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7" name="Google Shape;2947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116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2" name="Google Shape;2952;p96">
            <a:hlinkClick r:id="rId3" action="ppaction://hlinksldjump"/>
          </p:cNvPr>
          <p:cNvSpPr/>
          <p:nvPr/>
        </p:nvSpPr>
        <p:spPr>
          <a:xfrm rot="5397851">
            <a:off x="11364980" y="333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53" name="Google Shape;2953;p96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54" name="Google Shape;2954;p96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55" name="Google Shape;2955;p96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56" name="Google Shape;2956;p96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57" name="Google Shape;2957;p96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58" name="Google Shape;2958;p96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959" name="Google Shape;2959;p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0" name="Google Shape;2960;p9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354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p97">
            <a:hlinkClick r:id="rId3" action="ppaction://hlinksldjump"/>
          </p:cNvPr>
          <p:cNvSpPr/>
          <p:nvPr/>
        </p:nvSpPr>
        <p:spPr>
          <a:xfrm rot="5397851">
            <a:off x="11364980" y="333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66" name="Google Shape;2966;p97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67" name="Google Shape;2967;p97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68" name="Google Shape;2968;p97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69" name="Google Shape;2969;p97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70" name="Google Shape;2970;p97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71" name="Google Shape;2971;p97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972" name="Google Shape;2972;p9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3" name="Google Shape;2973;p9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116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p98">
            <a:hlinkClick r:id="rId3" action="ppaction://hlinksldjump"/>
          </p:cNvPr>
          <p:cNvSpPr/>
          <p:nvPr/>
        </p:nvSpPr>
        <p:spPr>
          <a:xfrm rot="5397851">
            <a:off x="11364980" y="333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79" name="Google Shape;2979;p98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80" name="Google Shape;2980;p98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81" name="Google Shape;2981;p98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82" name="Google Shape;2982;p98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83" name="Google Shape;2983;p98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84" name="Google Shape;2984;p98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985" name="Google Shape;2985;p9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116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6" name="Google Shape;2986;p9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p99">
            <a:hlinkClick r:id="rId3" action="ppaction://hlinksldjump"/>
          </p:cNvPr>
          <p:cNvSpPr/>
          <p:nvPr/>
        </p:nvSpPr>
        <p:spPr>
          <a:xfrm rot="5397851">
            <a:off x="11364980" y="333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92" name="Google Shape;2992;p99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93" name="Google Shape;2993;p99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94" name="Google Shape;2994;p99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95" name="Google Shape;2995;p99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96" name="Google Shape;2996;p99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997" name="Google Shape;2997;p99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2998" name="Google Shape;2998;p9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6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9" name="Google Shape;2999;p9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116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4" name="Google Shape;3004;p100">
            <a:hlinkClick r:id="rId3" action="ppaction://hlinksldjump"/>
          </p:cNvPr>
          <p:cNvSpPr/>
          <p:nvPr/>
        </p:nvSpPr>
        <p:spPr>
          <a:xfrm rot="5397851">
            <a:off x="11364980" y="333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05" name="Google Shape;3005;p100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06" name="Google Shape;3006;p100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07" name="Google Shape;3007;p100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08" name="Google Shape;3008;p100">
            <a:hlinkClick r:id="rId6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09" name="Google Shape;3009;p100">
            <a:hlinkClick r:id="rId7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10" name="Google Shape;3010;p100">
            <a:hlinkClick r:id="rId8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pic>
        <p:nvPicPr>
          <p:cNvPr id="3011" name="Google Shape;3011;p1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2" name="Google Shape;3012;p1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116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7" name="Google Shape;3017;p101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Chapter 7 Checklist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18" name="Google Shape;3018;p101">
            <a:hlinkClick r:id="rId3" action="ppaction://hlinksldjump"/>
          </p:cNvPr>
          <p:cNvSpPr/>
          <p:nvPr/>
        </p:nvSpPr>
        <p:spPr>
          <a:xfrm rot="5397851">
            <a:off x="11364980" y="3330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19" name="Google Shape;3019;p101">
            <a:hlinkClick r:id="rId4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20" name="Google Shape;3020;p101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21" name="Google Shape;3021;p101">
            <a:hlinkClick r:id="rId5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22" name="Google Shape;3022;p101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23" name="Google Shape;3023;p101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024" name="Google Shape;3024;p101"/>
          <p:cNvSpPr txBox="1">
            <a:spLocks noGrp="1"/>
          </p:cNvSpPr>
          <p:nvPr>
            <p:ph type="title"/>
          </p:nvPr>
        </p:nvSpPr>
        <p:spPr>
          <a:xfrm>
            <a:off x="647962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hort Stack"/>
                <a:ea typeface="Short Stack"/>
                <a:cs typeface="Short Stack"/>
                <a:sym typeface="Short Stack"/>
              </a:rPr>
              <a:t>What are you missing?</a:t>
            </a: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graphicFrame>
        <p:nvGraphicFramePr>
          <p:cNvPr id="3025" name="Google Shape;3025;p101"/>
          <p:cNvGraphicFramePr/>
          <p:nvPr/>
        </p:nvGraphicFramePr>
        <p:xfrm>
          <a:off x="7363275" y="4138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158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Grades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7A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7B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7 Test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7 Notebook Check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0" name="Google Shape;303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1" name="Google Shape;3031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6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6" name="Google Shape;3036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7" name="Google Shape;3037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6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p41">
            <a:hlinkClick r:id="rId3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28" name="Google Shape;2128;p41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29" name="Google Shape;2129;p41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30" name="Google Shape;2130;p41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31" name="Google Shape;2131;p41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32" name="Google Shape;2132;p41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33" name="Google Shape;2133;p41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graphicFrame>
        <p:nvGraphicFramePr>
          <p:cNvPr id="2134" name="Google Shape;2134;p41"/>
          <p:cNvGraphicFramePr/>
          <p:nvPr/>
        </p:nvGraphicFramePr>
        <p:xfrm>
          <a:off x="795575" y="1302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8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22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10 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Date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Title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Page #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9" action="ppaction://hlinksldjump"/>
                        </a:rPr>
                        <a:t>10.1: Stem-and-Leaf Plots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0" action="ppaction://hlinksldjump"/>
                        </a:rPr>
                        <a:t>10.2: Histograms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1" action="ppaction://hlinksldjump"/>
                        </a:rPr>
                        <a:t>10.3: Shapes of Distributions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2" action="ppaction://hlinksldjump"/>
                        </a:rPr>
                        <a:t>10.4: Choosing Appropriate Measures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3" action="ppaction://hlinksldjump"/>
                        </a:rPr>
                        <a:t>10.5: Box and Whisker Plots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Short Stack"/>
                          <a:ea typeface="Short Stack"/>
                          <a:cs typeface="Short Stack"/>
                          <a:sym typeface="Short Stack"/>
                          <a:hlinkClick r:id="rId14" action="ppaction://hlinksldjump"/>
                        </a:rPr>
                        <a:t>Chapter 10 Checklist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35" name="Google Shape;2135;p41"/>
          <p:cNvSpPr txBox="1">
            <a:spLocks noGrp="1"/>
          </p:cNvSpPr>
          <p:nvPr>
            <p:ph type="title" idx="4294967295"/>
          </p:nvPr>
        </p:nvSpPr>
        <p:spPr>
          <a:xfrm>
            <a:off x="6791250" y="38170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hort Stack"/>
                <a:ea typeface="Short Stack"/>
                <a:cs typeface="Short Stack"/>
                <a:sym typeface="Short Stack"/>
              </a:rPr>
              <a:t>Table of Contents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136" name="Google Shape;2136;p41"/>
          <p:cNvSpPr txBox="1">
            <a:spLocks noGrp="1"/>
          </p:cNvSpPr>
          <p:nvPr>
            <p:ph type="title" idx="4294967295"/>
          </p:nvPr>
        </p:nvSpPr>
        <p:spPr>
          <a:xfrm>
            <a:off x="873500" y="381700"/>
            <a:ext cx="4590300" cy="13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hort Stack"/>
                <a:ea typeface="Short Stack"/>
                <a:cs typeface="Short Stack"/>
                <a:sym typeface="Short Stack"/>
              </a:rPr>
              <a:t>Table of Contents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  <p:graphicFrame>
        <p:nvGraphicFramePr>
          <p:cNvPr id="2137" name="Google Shape;2137;p41"/>
          <p:cNvGraphicFramePr/>
          <p:nvPr/>
        </p:nvGraphicFramePr>
        <p:xfrm>
          <a:off x="6713325" y="1302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8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22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SC READY REVIEW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Date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Title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Page #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2" name="Google Shape;3042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3" name="Google Shape;3043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4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8" name="Google Shape;3048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9" name="Google Shape;304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6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4" name="Google Shape;3054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5" name="Google Shape;3055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4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0" name="Google Shape;3060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1" name="Google Shape;3061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718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6" name="Google Shape;3066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7" name="Google Shape;3067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92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" name="Google Shape;3072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Google Shape;3077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Google Shape;3078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4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Google Shape;308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Google Shape;3088;p112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Chapter 8 Checklist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89" name="Google Shape;3089;p112"/>
          <p:cNvSpPr txBox="1">
            <a:spLocks noGrp="1"/>
          </p:cNvSpPr>
          <p:nvPr>
            <p:ph type="title"/>
          </p:nvPr>
        </p:nvSpPr>
        <p:spPr>
          <a:xfrm>
            <a:off x="65486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hort Stack"/>
                <a:ea typeface="Short Stack"/>
                <a:cs typeface="Short Stack"/>
                <a:sym typeface="Short Stack"/>
              </a:rPr>
              <a:t>What are you missing?</a:t>
            </a: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graphicFrame>
        <p:nvGraphicFramePr>
          <p:cNvPr id="3090" name="Google Shape;3090;p112"/>
          <p:cNvGraphicFramePr/>
          <p:nvPr/>
        </p:nvGraphicFramePr>
        <p:xfrm>
          <a:off x="7388825" y="4100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158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Grades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8A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8B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8 Test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8 Notebook Check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5" name="Google Shape;3095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6" name="Google Shape;3096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4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p42">
            <a:hlinkClick r:id="rId3" action="ppaction://hlinksldjump"/>
          </p:cNvPr>
          <p:cNvSpPr/>
          <p:nvPr/>
        </p:nvSpPr>
        <p:spPr>
          <a:xfrm rot="5397851">
            <a:off x="11364980" y="12931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43" name="Google Shape;2143;p42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44" name="Google Shape;2144;p42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45" name="Google Shape;2145;p42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46" name="Google Shape;2146;p42">
            <a:hlinkClick r:id="rId6" action="ppaction://hlinksldjump"/>
          </p:cNvPr>
          <p:cNvSpPr/>
          <p:nvPr/>
        </p:nvSpPr>
        <p:spPr>
          <a:xfrm rot="5397851">
            <a:off x="11364980" y="51335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47" name="Google Shape;2147;p42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48" name="Google Shape;2148;p42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49" name="Google Shape;2149;p42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1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150" name="Google Shape;2150;p42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2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151" name="Google Shape;2151;p42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hort Stack"/>
                <a:ea typeface="Short Stack"/>
                <a:cs typeface="Short Stack"/>
                <a:sym typeface="Short Stack"/>
              </a:rPr>
              <a:t>Word Bank:</a:t>
            </a:r>
            <a:endParaRPr sz="27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152" name="Google Shape;2152;p42"/>
          <p:cNvPicPr preferRelativeResize="0"/>
          <p:nvPr/>
        </p:nvPicPr>
        <p:blipFill rotWithShape="1">
          <a:blip r:embed="rId9">
            <a:alphaModFix/>
          </a:blip>
          <a:srcRect b="50985"/>
          <a:stretch/>
        </p:blipFill>
        <p:spPr>
          <a:xfrm>
            <a:off x="6662975" y="1329550"/>
            <a:ext cx="768350" cy="3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" name="Google Shape;2153;p42"/>
          <p:cNvPicPr preferRelativeResize="0"/>
          <p:nvPr/>
        </p:nvPicPr>
        <p:blipFill rotWithShape="1">
          <a:blip r:embed="rId10">
            <a:alphaModFix/>
          </a:blip>
          <a:srcRect l="-11820" r="11819" b="56775"/>
          <a:stretch/>
        </p:blipFill>
        <p:spPr>
          <a:xfrm>
            <a:off x="6483825" y="1840450"/>
            <a:ext cx="871300" cy="3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" name="Google Shape;2154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86785" y="2351350"/>
            <a:ext cx="133350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" name="Google Shape;2155;p42"/>
          <p:cNvPicPr preferRelativeResize="0"/>
          <p:nvPr/>
        </p:nvPicPr>
        <p:blipFill rotWithShape="1">
          <a:blip r:embed="rId12">
            <a:alphaModFix/>
          </a:blip>
          <a:srcRect r="12732" b="62362"/>
          <a:stretch/>
        </p:blipFill>
        <p:spPr>
          <a:xfrm>
            <a:off x="8024050" y="1926675"/>
            <a:ext cx="1169350" cy="29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" name="Google Shape;2156;p42"/>
          <p:cNvPicPr preferRelativeResize="0"/>
          <p:nvPr/>
        </p:nvPicPr>
        <p:blipFill rotWithShape="1">
          <a:blip r:embed="rId13">
            <a:alphaModFix/>
          </a:blip>
          <a:srcRect b="62362"/>
          <a:stretch/>
        </p:blipFill>
        <p:spPr>
          <a:xfrm>
            <a:off x="8024050" y="1360463"/>
            <a:ext cx="1340003" cy="29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" name="Google Shape;2157;p42"/>
          <p:cNvPicPr preferRelativeResize="0"/>
          <p:nvPr/>
        </p:nvPicPr>
        <p:blipFill rotWithShape="1">
          <a:blip r:embed="rId14">
            <a:alphaModFix/>
          </a:blip>
          <a:srcRect r="27782" b="68853"/>
          <a:stretch/>
        </p:blipFill>
        <p:spPr>
          <a:xfrm>
            <a:off x="8072675" y="2346600"/>
            <a:ext cx="1169350" cy="29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" name="Google Shape;2158;p42"/>
          <p:cNvPicPr preferRelativeResize="0"/>
          <p:nvPr/>
        </p:nvPicPr>
        <p:blipFill rotWithShape="1">
          <a:blip r:embed="rId15">
            <a:alphaModFix/>
          </a:blip>
          <a:srcRect r="35241" b="74448"/>
          <a:stretch/>
        </p:blipFill>
        <p:spPr>
          <a:xfrm>
            <a:off x="9733675" y="1387113"/>
            <a:ext cx="1048625" cy="2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" name="Google Shape;2159;p42"/>
          <p:cNvPicPr preferRelativeResize="0"/>
          <p:nvPr/>
        </p:nvPicPr>
        <p:blipFill rotWithShape="1">
          <a:blip r:embed="rId16">
            <a:alphaModFix/>
          </a:blip>
          <a:srcRect l="10207" r="27781" b="68853"/>
          <a:stretch/>
        </p:blipFill>
        <p:spPr>
          <a:xfrm>
            <a:off x="6638925" y="2948450"/>
            <a:ext cx="1004075" cy="29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" name="Google Shape;2160;p4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954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" name="Google Shape;2161;p4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645672" y="3743525"/>
            <a:ext cx="99060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" name="Google Shape;2162;p4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758235" y="4248500"/>
            <a:ext cx="990600" cy="9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3" name="Google Shape;2163;p42"/>
          <p:cNvSpPr txBox="1"/>
          <p:nvPr/>
        </p:nvSpPr>
        <p:spPr>
          <a:xfrm>
            <a:off x="8496875" y="3210500"/>
            <a:ext cx="1406100" cy="96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1" name="Google Shape;3101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2" name="Google Shape;3102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6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7" name="Google Shape;3107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8" name="Google Shape;3108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6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3" name="Google Shape;3113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8" name="Google Shape;3118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975" y="762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9" name="Google Shape;3119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4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4" name="Google Shape;3124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81025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5" name="Google Shape;3125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4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119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hort Stack"/>
                <a:ea typeface="Short Stack"/>
                <a:cs typeface="Short Stack"/>
                <a:sym typeface="Short Stack"/>
              </a:rPr>
              <a:t>Chapter 9 Checklist</a:t>
            </a:r>
            <a:endParaRPr sz="2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131" name="Google Shape;3131;p119"/>
          <p:cNvSpPr txBox="1">
            <a:spLocks noGrp="1"/>
          </p:cNvSpPr>
          <p:nvPr>
            <p:ph type="title"/>
          </p:nvPr>
        </p:nvSpPr>
        <p:spPr>
          <a:xfrm>
            <a:off x="6573100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hort Stack"/>
                <a:ea typeface="Short Stack"/>
                <a:cs typeface="Short Stack"/>
                <a:sym typeface="Short Stack"/>
              </a:rPr>
              <a:t>What are you missing?</a:t>
            </a:r>
            <a:endParaRPr sz="2800">
              <a:latin typeface="Short Stack"/>
              <a:ea typeface="Short Stack"/>
              <a:cs typeface="Short Stack"/>
              <a:sym typeface="Short Stack"/>
            </a:endParaRPr>
          </a:p>
        </p:txBody>
      </p:sp>
      <p:graphicFrame>
        <p:nvGraphicFramePr>
          <p:cNvPr id="3132" name="Google Shape;3132;p119"/>
          <p:cNvGraphicFramePr/>
          <p:nvPr/>
        </p:nvGraphicFramePr>
        <p:xfrm>
          <a:off x="7363275" y="4138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158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Grades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9A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9B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9 Test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9 Notebook Check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7" name="Google Shape;313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8" name="Google Shape;3138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6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" name="Google Shape;3143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4" name="Google Shape;3144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4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9" name="Google Shape;3149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70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0" name="Google Shape;3150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5" name="Google Shape;3155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6" name="Google Shape;3156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4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43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69" name="Google Shape;2169;p43">
            <a:hlinkClick r:id="" action="ppaction://noaction"/>
          </p:cNvPr>
          <p:cNvSpPr/>
          <p:nvPr/>
        </p:nvSpPr>
        <p:spPr>
          <a:xfrm rot="5397851">
            <a:off x="11364980" y="22532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70" name="Google Shape;2170;p43">
            <a:hlinkClick r:id="rId4" action="ppaction://hlinksldjump"/>
          </p:cNvPr>
          <p:cNvSpPr/>
          <p:nvPr/>
        </p:nvSpPr>
        <p:spPr>
          <a:xfrm rot="5397851">
            <a:off x="11364980" y="32133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71" name="Google Shape;2171;p43">
            <a:hlinkClick r:id="rId5" action="ppaction://hlinksldjump"/>
          </p:cNvPr>
          <p:cNvSpPr/>
          <p:nvPr/>
        </p:nvSpPr>
        <p:spPr>
          <a:xfrm rot="5397851">
            <a:off x="11364980" y="41734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72" name="Google Shape;2172;p43">
            <a:hlinkClick r:id="rId6" action="ppaction://hlinksldjump"/>
          </p:cNvPr>
          <p:cNvSpPr/>
          <p:nvPr/>
        </p:nvSpPr>
        <p:spPr>
          <a:xfrm rot="5397851">
            <a:off x="1186233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73" name="Google Shape;2173;p43">
            <a:hlinkClick r:id="rId7" action="ppaction://hlinksldjump"/>
          </p:cNvPr>
          <p:cNvSpPr/>
          <p:nvPr/>
        </p:nvSpPr>
        <p:spPr>
          <a:xfrm rot="5397851">
            <a:off x="11364980" y="6093600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74" name="Google Shape;2174;p43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2175" name="Google Shape;2175;p43"/>
          <p:cNvSpPr txBox="1"/>
          <p:nvPr/>
        </p:nvSpPr>
        <p:spPr>
          <a:xfrm>
            <a:off x="657350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3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176" name="Google Shape;2176;p43"/>
          <p:cNvSpPr txBox="1"/>
          <p:nvPr/>
        </p:nvSpPr>
        <p:spPr>
          <a:xfrm>
            <a:off x="11220575" y="6430725"/>
            <a:ext cx="3429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4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177" name="Google Shape;2177;p43"/>
          <p:cNvSpPr txBox="1">
            <a:spLocks noGrp="1"/>
          </p:cNvSpPr>
          <p:nvPr>
            <p:ph type="title"/>
          </p:nvPr>
        </p:nvSpPr>
        <p:spPr>
          <a:xfrm>
            <a:off x="65867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hort Stack"/>
                <a:ea typeface="Short Stack"/>
                <a:cs typeface="Short Stack"/>
                <a:sym typeface="Short Stack"/>
              </a:rPr>
              <a:t>Word Bank</a:t>
            </a:r>
            <a:endParaRPr sz="25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2178" name="Google Shape;2178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545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" name="Google Shape;2179;p43"/>
          <p:cNvPicPr preferRelativeResize="0"/>
          <p:nvPr/>
        </p:nvPicPr>
        <p:blipFill rotWithShape="1">
          <a:blip r:embed="rId10">
            <a:alphaModFix/>
          </a:blip>
          <a:srcRect b="72243"/>
          <a:stretch/>
        </p:blipFill>
        <p:spPr>
          <a:xfrm>
            <a:off x="6656150" y="1368325"/>
            <a:ext cx="1619250" cy="2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" name="Google Shape;2180;p43"/>
          <p:cNvPicPr preferRelativeResize="0"/>
          <p:nvPr/>
        </p:nvPicPr>
        <p:blipFill rotWithShape="1">
          <a:blip r:embed="rId11">
            <a:alphaModFix/>
          </a:blip>
          <a:srcRect r="50893" b="72243"/>
          <a:stretch/>
        </p:blipFill>
        <p:spPr>
          <a:xfrm>
            <a:off x="6673675" y="1785100"/>
            <a:ext cx="795150" cy="2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" name="Google Shape;2181;p43"/>
          <p:cNvPicPr preferRelativeResize="0"/>
          <p:nvPr/>
        </p:nvPicPr>
        <p:blipFill rotWithShape="1">
          <a:blip r:embed="rId12">
            <a:alphaModFix/>
          </a:blip>
          <a:srcRect r="28078" b="72243"/>
          <a:stretch/>
        </p:blipFill>
        <p:spPr>
          <a:xfrm>
            <a:off x="6586775" y="2201875"/>
            <a:ext cx="1164625" cy="2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2" name="Google Shape;2182;p43"/>
          <p:cNvPicPr preferRelativeResize="0"/>
          <p:nvPr/>
        </p:nvPicPr>
        <p:blipFill rotWithShape="1">
          <a:blip r:embed="rId13">
            <a:alphaModFix/>
          </a:blip>
          <a:srcRect r="50893" b="72243"/>
          <a:stretch/>
        </p:blipFill>
        <p:spPr>
          <a:xfrm>
            <a:off x="6656150" y="2675800"/>
            <a:ext cx="795150" cy="2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3" name="Google Shape;2183;p43"/>
          <p:cNvPicPr preferRelativeResize="0"/>
          <p:nvPr/>
        </p:nvPicPr>
        <p:blipFill rotWithShape="1">
          <a:blip r:embed="rId14">
            <a:alphaModFix/>
          </a:blip>
          <a:srcRect r="62070" b="72243"/>
          <a:stretch/>
        </p:blipFill>
        <p:spPr>
          <a:xfrm>
            <a:off x="6568900" y="3130675"/>
            <a:ext cx="614175" cy="2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4" name="Google Shape;2184;p43"/>
          <p:cNvPicPr preferRelativeResize="0"/>
          <p:nvPr/>
        </p:nvPicPr>
        <p:blipFill rotWithShape="1">
          <a:blip r:embed="rId15">
            <a:alphaModFix/>
          </a:blip>
          <a:srcRect r="67458" b="72243"/>
          <a:stretch/>
        </p:blipFill>
        <p:spPr>
          <a:xfrm>
            <a:off x="6656150" y="3566500"/>
            <a:ext cx="526925" cy="2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5" name="Google Shape;2185;p43"/>
          <p:cNvPicPr preferRelativeResize="0"/>
          <p:nvPr/>
        </p:nvPicPr>
        <p:blipFill rotWithShape="1">
          <a:blip r:embed="rId16">
            <a:alphaModFix/>
          </a:blip>
          <a:srcRect r="78823" b="72243"/>
          <a:stretch/>
        </p:blipFill>
        <p:spPr>
          <a:xfrm>
            <a:off x="8256225" y="1785100"/>
            <a:ext cx="342900" cy="2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6" name="Google Shape;2186;p43"/>
          <p:cNvPicPr preferRelativeResize="0"/>
          <p:nvPr/>
        </p:nvPicPr>
        <p:blipFill rotWithShape="1">
          <a:blip r:embed="rId16">
            <a:alphaModFix/>
          </a:blip>
          <a:srcRect r="78823" b="72243"/>
          <a:stretch/>
        </p:blipFill>
        <p:spPr>
          <a:xfrm>
            <a:off x="8275400" y="1375288"/>
            <a:ext cx="342900" cy="2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7" name="Google Shape;2187;p43"/>
          <p:cNvPicPr preferRelativeResize="0"/>
          <p:nvPr/>
        </p:nvPicPr>
        <p:blipFill rotWithShape="1">
          <a:blip r:embed="rId17">
            <a:alphaModFix/>
          </a:blip>
          <a:srcRect r="73321" b="72243"/>
          <a:stretch/>
        </p:blipFill>
        <p:spPr>
          <a:xfrm>
            <a:off x="8284800" y="2194900"/>
            <a:ext cx="432000" cy="2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8" name="Google Shape;2188;p43"/>
          <p:cNvPicPr preferRelativeResize="0"/>
          <p:nvPr/>
        </p:nvPicPr>
        <p:blipFill rotWithShape="1">
          <a:blip r:embed="rId17">
            <a:alphaModFix/>
          </a:blip>
          <a:srcRect r="73321" b="72243"/>
          <a:stretch/>
        </p:blipFill>
        <p:spPr>
          <a:xfrm>
            <a:off x="8284800" y="2575900"/>
            <a:ext cx="432000" cy="26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9" name="Google Shape;2189;p43"/>
          <p:cNvSpPr txBox="1"/>
          <p:nvPr/>
        </p:nvSpPr>
        <p:spPr>
          <a:xfrm>
            <a:off x="8496875" y="3210500"/>
            <a:ext cx="1406100" cy="96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ort Stack"/>
                <a:ea typeface="Short Stack"/>
                <a:cs typeface="Short Stack"/>
                <a:sym typeface="Short Stack"/>
              </a:rPr>
              <a:t>Make copies of this box and type in it!</a:t>
            </a:r>
            <a:endParaRPr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1" name="Google Shape;3161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2" name="Google Shape;3162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435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7" name="Google Shape;3167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5063835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2" name="Google Shape;3172;p126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hort Stack"/>
                <a:ea typeface="Short Stack"/>
                <a:cs typeface="Short Stack"/>
                <a:sym typeface="Short Stack"/>
              </a:rPr>
              <a:t>Chapter 10 Checklist</a:t>
            </a:r>
            <a:endParaRPr sz="2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173" name="Google Shape;3173;p126"/>
          <p:cNvSpPr txBox="1">
            <a:spLocks noGrp="1"/>
          </p:cNvSpPr>
          <p:nvPr>
            <p:ph type="title"/>
          </p:nvPr>
        </p:nvSpPr>
        <p:spPr>
          <a:xfrm>
            <a:off x="6533000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hort Stack"/>
                <a:ea typeface="Short Stack"/>
                <a:cs typeface="Short Stack"/>
                <a:sym typeface="Short Stack"/>
              </a:rPr>
              <a:t>What are you missing?</a:t>
            </a:r>
            <a:endParaRPr sz="2700">
              <a:latin typeface="Short Stack"/>
              <a:ea typeface="Short Stack"/>
              <a:cs typeface="Short Stack"/>
              <a:sym typeface="Short Stack"/>
            </a:endParaRPr>
          </a:p>
        </p:txBody>
      </p:sp>
      <p:graphicFrame>
        <p:nvGraphicFramePr>
          <p:cNvPr id="3174" name="Google Shape;3174;p126"/>
          <p:cNvGraphicFramePr/>
          <p:nvPr/>
        </p:nvGraphicFramePr>
        <p:xfrm>
          <a:off x="7365825" y="3909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{35027CBB-4DB3-47DA-BB52-74D29E5F5B10}</a:tableStyleId>
              </a:tblPr>
              <a:tblGrid>
                <a:gridCol w="167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8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Grades</a:t>
                      </a:r>
                      <a:endParaRPr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10A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10B Quiz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10 Test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Short Stack"/>
                          <a:ea typeface="Short Stack"/>
                          <a:cs typeface="Short Stack"/>
                          <a:sym typeface="Short Stack"/>
                        </a:rPr>
                        <a:t>Chapter 10 Notebook Check</a:t>
                      </a:r>
                      <a:endParaRPr sz="1200">
                        <a:latin typeface="Short Stack"/>
                        <a:ea typeface="Short Stack"/>
                        <a:cs typeface="Short Stack"/>
                        <a:sym typeface="Short Stack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p127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hort Stack"/>
                <a:ea typeface="Short Stack"/>
                <a:cs typeface="Short Stack"/>
                <a:sym typeface="Short Stack"/>
              </a:rPr>
              <a:t>SC READY REVIEW</a:t>
            </a:r>
            <a:endParaRPr sz="2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180" name="Google Shape;3180;p127"/>
          <p:cNvSpPr txBox="1">
            <a:spLocks noGrp="1"/>
          </p:cNvSpPr>
          <p:nvPr>
            <p:ph type="title"/>
          </p:nvPr>
        </p:nvSpPr>
        <p:spPr>
          <a:xfrm>
            <a:off x="6533000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hort Stack"/>
                <a:ea typeface="Short Stack"/>
                <a:cs typeface="Short Stack"/>
                <a:sym typeface="Short Stack"/>
              </a:rPr>
              <a:t>Stations and HW:</a:t>
            </a:r>
            <a:endParaRPr sz="2700"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Google Shape;3185;p128"/>
          <p:cNvSpPr txBox="1">
            <a:spLocks noGrp="1"/>
          </p:cNvSpPr>
          <p:nvPr>
            <p:ph type="title"/>
          </p:nvPr>
        </p:nvSpPr>
        <p:spPr>
          <a:xfrm>
            <a:off x="795575" y="359550"/>
            <a:ext cx="4844400" cy="7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3186" name="Google Shape;3186;p128"/>
          <p:cNvSpPr txBox="1">
            <a:spLocks noGrp="1"/>
          </p:cNvSpPr>
          <p:nvPr>
            <p:ph type="body" idx="1"/>
          </p:nvPr>
        </p:nvSpPr>
        <p:spPr>
          <a:xfrm>
            <a:off x="791475" y="1289125"/>
            <a:ext cx="4844400" cy="5226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/>
          </a:p>
        </p:txBody>
      </p:sp>
      <p:sp>
        <p:nvSpPr>
          <p:cNvPr id="3187" name="Google Shape;3187;p128">
            <a:hlinkClick r:id="rId3" action="ppaction://hlinksldjump"/>
          </p:cNvPr>
          <p:cNvSpPr/>
          <p:nvPr/>
        </p:nvSpPr>
        <p:spPr>
          <a:xfrm rot="5397851">
            <a:off x="-138220" y="12917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188" name="Google Shape;3188;p128">
            <a:hlinkClick r:id="" action="ppaction://noaction"/>
          </p:cNvPr>
          <p:cNvSpPr/>
          <p:nvPr/>
        </p:nvSpPr>
        <p:spPr>
          <a:xfrm rot="5397851">
            <a:off x="-138220" y="22518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189" name="Google Shape;3189;p128">
            <a:hlinkClick r:id="rId4" action="ppaction://hlinksldjump"/>
          </p:cNvPr>
          <p:cNvSpPr/>
          <p:nvPr/>
        </p:nvSpPr>
        <p:spPr>
          <a:xfrm rot="5397851">
            <a:off x="-138220" y="32119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190" name="Google Shape;3190;p128">
            <a:hlinkClick r:id="rId5" action="ppaction://hlinksldjump"/>
          </p:cNvPr>
          <p:cNvSpPr/>
          <p:nvPr/>
        </p:nvSpPr>
        <p:spPr>
          <a:xfrm rot="5397851">
            <a:off x="-138220" y="41720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191" name="Google Shape;3191;p128">
            <a:hlinkClick r:id="rId6" action="ppaction://hlinksldjump"/>
          </p:cNvPr>
          <p:cNvSpPr/>
          <p:nvPr/>
        </p:nvSpPr>
        <p:spPr>
          <a:xfrm rot="5397851">
            <a:off x="-138220" y="51321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192" name="Google Shape;3192;p128">
            <a:hlinkClick r:id="rId7" action="ppaction://hlinksldjump"/>
          </p:cNvPr>
          <p:cNvSpPr/>
          <p:nvPr/>
        </p:nvSpPr>
        <p:spPr>
          <a:xfrm rot="5397851">
            <a:off x="-138220" y="60922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3193" name="Google Shape;3193;p128">
            <a:hlinkClick r:id="rId8" action="ppaction://hlinksldjump"/>
          </p:cNvPr>
          <p:cNvSpPr/>
          <p:nvPr/>
        </p:nvSpPr>
        <p:spPr>
          <a:xfrm rot="5397851">
            <a:off x="-138220" y="331675"/>
            <a:ext cx="959700" cy="431400"/>
          </a:xfrm>
          <a:prstGeom prst="round2SameRect">
            <a:avLst>
              <a:gd name="adj1" fmla="val 19819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0" u="none" strike="noStrike" cap="none">
              <a:solidFill>
                <a:schemeClr val="dk1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373C3F"/>
      </a:lt1>
      <a:dk2>
        <a:srgbClr val="373C3F"/>
      </a:dk2>
      <a:lt2>
        <a:srgbClr val="F4CCCC"/>
      </a:lt2>
      <a:accent1>
        <a:srgbClr val="FCE5CD"/>
      </a:accent1>
      <a:accent2>
        <a:srgbClr val="FFF2CC"/>
      </a:accent2>
      <a:accent3>
        <a:srgbClr val="D9EAD3"/>
      </a:accent3>
      <a:accent4>
        <a:srgbClr val="C9DAF8"/>
      </a:accent4>
      <a:accent5>
        <a:srgbClr val="D9D2E9"/>
      </a:accent5>
      <a:accent6>
        <a:srgbClr val="EAD1DC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1043</Words>
  <Application>Microsoft Office PowerPoint</Application>
  <PresentationFormat>Widescreen</PresentationFormat>
  <Paragraphs>277</Paragraphs>
  <Slides>95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8" baseType="lpstr">
      <vt:lpstr>Short Stack</vt:lpstr>
      <vt:lpstr>Poppins</vt:lpstr>
      <vt:lpstr>Arial</vt:lpstr>
      <vt:lpstr>Barlow Condensed</vt:lpstr>
      <vt:lpstr>Architects Daughter</vt:lpstr>
      <vt:lpstr>Anton</vt:lpstr>
      <vt:lpstr>Barlow Semi Condensed</vt:lpstr>
      <vt:lpstr>Homemade Apple</vt:lpstr>
      <vt:lpstr>Barlow Semi Condensed SemiBold</vt:lpstr>
      <vt:lpstr>Calibri</vt:lpstr>
      <vt:lpstr>Barlow Semi Condensed Medium</vt:lpstr>
      <vt:lpstr>Archivo</vt:lpstr>
      <vt:lpstr>SlidesMania</vt:lpstr>
      <vt:lpstr>Advanced Math Interactive Notebook 2020-2021</vt:lpstr>
      <vt:lpstr>Table of Contents</vt:lpstr>
      <vt:lpstr>Table of Contents</vt:lpstr>
      <vt:lpstr>Table of Contents</vt:lpstr>
      <vt:lpstr>Table of Contents</vt:lpstr>
      <vt:lpstr>Table of Contents</vt:lpstr>
      <vt:lpstr>Table of Contents</vt:lpstr>
      <vt:lpstr>Word Bank:</vt:lpstr>
      <vt:lpstr>Word Bank</vt:lpstr>
      <vt:lpstr>Word Bank</vt:lpstr>
      <vt:lpstr>Word Bank</vt:lpstr>
      <vt:lpstr>Wordbank:</vt:lpstr>
      <vt:lpstr>What are you missing?</vt:lpstr>
      <vt:lpstr>Wordbank:</vt:lpstr>
      <vt:lpstr>Wordbank:</vt:lpstr>
      <vt:lpstr>Wordbank:</vt:lpstr>
      <vt:lpstr>Wordbank:</vt:lpstr>
      <vt:lpstr>Wordbank:</vt:lpstr>
      <vt:lpstr>Wordbank:</vt:lpstr>
      <vt:lpstr>Wordbank:</vt:lpstr>
      <vt:lpstr>What are you missing?</vt:lpstr>
      <vt:lpstr>PowerPoint Presentation</vt:lpstr>
      <vt:lpstr>Wordbank:</vt:lpstr>
      <vt:lpstr>Wordbank: </vt:lpstr>
      <vt:lpstr>PowerPoint Presentation</vt:lpstr>
      <vt:lpstr>Wordbank: </vt:lpstr>
      <vt:lpstr>PowerPoint Presentation</vt:lpstr>
      <vt:lpstr>Wordbank: </vt:lpstr>
      <vt:lpstr>Wordbank: </vt:lpstr>
      <vt:lpstr>PowerPoint Presentation</vt:lpstr>
      <vt:lpstr>Wordbank: </vt:lpstr>
      <vt:lpstr>What are you missing?</vt:lpstr>
      <vt:lpstr>Wordbank:</vt:lpstr>
      <vt:lpstr>PowerPoint Presentation</vt:lpstr>
      <vt:lpstr>Wordbank:</vt:lpstr>
      <vt:lpstr>Wordbank</vt:lpstr>
      <vt:lpstr>PowerPoint Presentation</vt:lpstr>
      <vt:lpstr>Wordbank:</vt:lpstr>
      <vt:lpstr>What are you missing?</vt:lpstr>
      <vt:lpstr>PowerPoint Presentation</vt:lpstr>
      <vt:lpstr>Wordbank:</vt:lpstr>
      <vt:lpstr>PowerPoint Presentation</vt:lpstr>
      <vt:lpstr>Wordbank: </vt:lpstr>
      <vt:lpstr>PowerPoint Presentation</vt:lpstr>
      <vt:lpstr>Wordbank: </vt:lpstr>
      <vt:lpstr>PowerPoint Presentation</vt:lpstr>
      <vt:lpstr>Wordbank: </vt:lpstr>
      <vt:lpstr>PowerPoint Presentation</vt:lpstr>
      <vt:lpstr>Wordbank: </vt:lpstr>
      <vt:lpstr>Chapter 5 Checklist</vt:lpstr>
      <vt:lpstr>PowerPoint Presentation</vt:lpstr>
      <vt:lpstr>Wordbank: </vt:lpstr>
      <vt:lpstr>PowerPoint Presentation</vt:lpstr>
      <vt:lpstr>Wordbank: </vt:lpstr>
      <vt:lpstr>PowerPoint Presentation</vt:lpstr>
      <vt:lpstr>Wordbank: </vt:lpstr>
      <vt:lpstr>PowerPoint Presentation</vt:lpstr>
      <vt:lpstr>Wordbank: </vt:lpstr>
      <vt:lpstr>Chapter 6 Checklist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7 Checklist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8 Checklist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 Checklist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10 Checklist</vt:lpstr>
      <vt:lpstr>SC READY REVIEW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Math Interactive Notebook 2020-2021</dc:title>
  <cp:lastModifiedBy>Werth, Kyle</cp:lastModifiedBy>
  <cp:revision>1</cp:revision>
  <dcterms:modified xsi:type="dcterms:W3CDTF">2023-09-15T16:35:07Z</dcterms:modified>
</cp:coreProperties>
</file>