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</p:sldMasterIdLst>
  <p:notesMasterIdLst>
    <p:notesMasterId r:id="rId14"/>
  </p:notesMasterIdLst>
  <p:sldIdLst>
    <p:sldId id="401" r:id="rId5"/>
    <p:sldId id="403" r:id="rId6"/>
    <p:sldId id="409" r:id="rId7"/>
    <p:sldId id="402" r:id="rId8"/>
    <p:sldId id="397" r:id="rId9"/>
    <p:sldId id="396" r:id="rId10"/>
    <p:sldId id="408" r:id="rId11"/>
    <p:sldId id="405" r:id="rId12"/>
    <p:sldId id="40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26F643-1DB8-4CC5-93CF-03B3307864C7}" v="2" dt="2023-11-06T13:48:45.6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08" autoAdjust="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>
        <p:guide orient="horz" pos="2160"/>
        <p:guide pos="672"/>
        <p:guide pos="7008"/>
        <p:guide orient="horz" pos="1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rth, Kyle" userId="caf61abf-47b0-485e-a934-678d7d0cadb9" providerId="ADAL" clId="{0D26F643-1DB8-4CC5-93CF-03B3307864C7}"/>
    <pc:docChg chg="custSel addSld modSld sldOrd">
      <pc:chgData name="Werth, Kyle" userId="caf61abf-47b0-485e-a934-678d7d0cadb9" providerId="ADAL" clId="{0D26F643-1DB8-4CC5-93CF-03B3307864C7}" dt="2023-11-06T13:53:29.983" v="697" actId="1076"/>
      <pc:docMkLst>
        <pc:docMk/>
      </pc:docMkLst>
      <pc:sldChg chg="modSp mod">
        <pc:chgData name="Werth, Kyle" userId="caf61abf-47b0-485e-a934-678d7d0cadb9" providerId="ADAL" clId="{0D26F643-1DB8-4CC5-93CF-03B3307864C7}" dt="2023-11-06T13:47:50.567" v="6" actId="20577"/>
        <pc:sldMkLst>
          <pc:docMk/>
          <pc:sldMk cId="2074766540" sldId="401"/>
        </pc:sldMkLst>
        <pc:spChg chg="mod">
          <ac:chgData name="Werth, Kyle" userId="caf61abf-47b0-485e-a934-678d7d0cadb9" providerId="ADAL" clId="{0D26F643-1DB8-4CC5-93CF-03B3307864C7}" dt="2023-11-06T13:47:50.567" v="6" actId="20577"/>
          <ac:spMkLst>
            <pc:docMk/>
            <pc:sldMk cId="2074766540" sldId="401"/>
            <ac:spMk id="2" creationId="{B138CF5B-E8DE-48F3-9581-51BBEC47AE73}"/>
          </ac:spMkLst>
        </pc:spChg>
      </pc:sldChg>
      <pc:sldChg chg="modSp mod">
        <pc:chgData name="Werth, Kyle" userId="caf61abf-47b0-485e-a934-678d7d0cadb9" providerId="ADAL" clId="{0D26F643-1DB8-4CC5-93CF-03B3307864C7}" dt="2023-11-06T13:53:29.983" v="697" actId="1076"/>
        <pc:sldMkLst>
          <pc:docMk/>
          <pc:sldMk cId="1912948986" sldId="403"/>
        </pc:sldMkLst>
        <pc:spChg chg="mod">
          <ac:chgData name="Werth, Kyle" userId="caf61abf-47b0-485e-a934-678d7d0cadb9" providerId="ADAL" clId="{0D26F643-1DB8-4CC5-93CF-03B3307864C7}" dt="2023-11-06T13:53:29.983" v="697" actId="1076"/>
          <ac:spMkLst>
            <pc:docMk/>
            <pc:sldMk cId="1912948986" sldId="403"/>
            <ac:spMk id="4" creationId="{65A85D8F-96DF-414F-96F0-8F01B9758670}"/>
          </ac:spMkLst>
        </pc:spChg>
        <pc:spChg chg="mod">
          <ac:chgData name="Werth, Kyle" userId="caf61abf-47b0-485e-a934-678d7d0cadb9" providerId="ADAL" clId="{0D26F643-1DB8-4CC5-93CF-03B3307864C7}" dt="2023-11-06T13:53:26.223" v="696" actId="403"/>
          <ac:spMkLst>
            <pc:docMk/>
            <pc:sldMk cId="1912948986" sldId="403"/>
            <ac:spMk id="5" creationId="{07F79409-2936-4FDC-BF6F-45FC9FDA836A}"/>
          </ac:spMkLst>
        </pc:spChg>
      </pc:sldChg>
      <pc:sldChg chg="addSp delSp modSp add mod ord modClrScheme chgLayout">
        <pc:chgData name="Werth, Kyle" userId="caf61abf-47b0-485e-a934-678d7d0cadb9" providerId="ADAL" clId="{0D26F643-1DB8-4CC5-93CF-03B3307864C7}" dt="2023-11-06T13:52:20.145" v="695" actId="403"/>
        <pc:sldMkLst>
          <pc:docMk/>
          <pc:sldMk cId="2924074146" sldId="409"/>
        </pc:sldMkLst>
        <pc:spChg chg="mod">
          <ac:chgData name="Werth, Kyle" userId="caf61abf-47b0-485e-a934-678d7d0cadb9" providerId="ADAL" clId="{0D26F643-1DB8-4CC5-93CF-03B3307864C7}" dt="2023-11-06T13:52:14.546" v="693" actId="1076"/>
          <ac:spMkLst>
            <pc:docMk/>
            <pc:sldMk cId="2924074146" sldId="409"/>
            <ac:spMk id="2" creationId="{6D602820-7F02-4F5F-8933-C0B61CFA2E08}"/>
          </ac:spMkLst>
        </pc:spChg>
        <pc:spChg chg="mod">
          <ac:chgData name="Werth, Kyle" userId="caf61abf-47b0-485e-a934-678d7d0cadb9" providerId="ADAL" clId="{0D26F643-1DB8-4CC5-93CF-03B3307864C7}" dt="2023-11-06T13:49:06.123" v="13" actId="26606"/>
          <ac:spMkLst>
            <pc:docMk/>
            <pc:sldMk cId="2924074146" sldId="409"/>
            <ac:spMk id="4" creationId="{523A727A-BD22-42EE-9500-BBEF455DA5DE}"/>
          </ac:spMkLst>
        </pc:spChg>
        <pc:spChg chg="mod">
          <ac:chgData name="Werth, Kyle" userId="caf61abf-47b0-485e-a934-678d7d0cadb9" providerId="ADAL" clId="{0D26F643-1DB8-4CC5-93CF-03B3307864C7}" dt="2023-11-06T13:49:06.123" v="13" actId="26606"/>
          <ac:spMkLst>
            <pc:docMk/>
            <pc:sldMk cId="2924074146" sldId="409"/>
            <ac:spMk id="5" creationId="{D00329E9-36A4-4FA9-9FBD-412BCEF20954}"/>
          </ac:spMkLst>
        </pc:spChg>
        <pc:spChg chg="add del mod">
          <ac:chgData name="Werth, Kyle" userId="caf61abf-47b0-485e-a934-678d7d0cadb9" providerId="ADAL" clId="{0D26F643-1DB8-4CC5-93CF-03B3307864C7}" dt="2023-11-06T13:48:45.688" v="11" actId="931"/>
          <ac:spMkLst>
            <pc:docMk/>
            <pc:sldMk cId="2924074146" sldId="409"/>
            <ac:spMk id="6" creationId="{728AEDA3-BC59-B659-EAB7-04B7C888B33A}"/>
          </ac:spMkLst>
        </pc:spChg>
        <pc:spChg chg="mod">
          <ac:chgData name="Werth, Kyle" userId="caf61abf-47b0-485e-a934-678d7d0cadb9" providerId="ADAL" clId="{0D26F643-1DB8-4CC5-93CF-03B3307864C7}" dt="2023-11-06T13:49:06.123" v="13" actId="26606"/>
          <ac:spMkLst>
            <pc:docMk/>
            <pc:sldMk cId="2924074146" sldId="409"/>
            <ac:spMk id="7" creationId="{F13D5288-11C4-425C-8C20-5E8A7E726773}"/>
          </ac:spMkLst>
        </pc:spChg>
        <pc:spChg chg="add mod">
          <ac:chgData name="Werth, Kyle" userId="caf61abf-47b0-485e-a934-678d7d0cadb9" providerId="ADAL" clId="{0D26F643-1DB8-4CC5-93CF-03B3307864C7}" dt="2023-11-06T13:52:20.145" v="695" actId="403"/>
          <ac:spMkLst>
            <pc:docMk/>
            <pc:sldMk cId="2924074146" sldId="409"/>
            <ac:spMk id="14" creationId="{9FA17B01-1BB0-BEF6-F59C-9F79F61B7E5C}"/>
          </ac:spMkLst>
        </pc:spChg>
        <pc:graphicFrameChg chg="del">
          <ac:chgData name="Werth, Kyle" userId="caf61abf-47b0-485e-a934-678d7d0cadb9" providerId="ADAL" clId="{0D26F643-1DB8-4CC5-93CF-03B3307864C7}" dt="2023-11-06T13:48:09.766" v="10" actId="478"/>
          <ac:graphicFrameMkLst>
            <pc:docMk/>
            <pc:sldMk cId="2924074146" sldId="409"/>
            <ac:graphicFrameMk id="15" creationId="{DADDC046-ABE2-62DE-E8A3-D23B85079376}"/>
          </ac:graphicFrameMkLst>
        </pc:graphicFrameChg>
        <pc:picChg chg="add mod ord">
          <ac:chgData name="Werth, Kyle" userId="caf61abf-47b0-485e-a934-678d7d0cadb9" providerId="ADAL" clId="{0D26F643-1DB8-4CC5-93CF-03B3307864C7}" dt="2023-11-06T13:49:06.123" v="13" actId="26606"/>
          <ac:picMkLst>
            <pc:docMk/>
            <pc:sldMk cId="2924074146" sldId="409"/>
            <ac:picMk id="9" creationId="{F789FCE9-07D5-3B47-DEBE-45A2DB91DA9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2BA3F4-1ABD-423A-8695-8789855E0AB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7FE1F0-4AA8-4319-BE22-7B764F0754E0}">
      <dgm:prSet phldrT="[Text]" custT="1"/>
      <dgm:spPr/>
      <dgm:t>
        <a:bodyPr/>
        <a:lstStyle/>
        <a:p>
          <a:r>
            <a:rPr lang="en-US" sz="2400" dirty="0"/>
            <a:t>1</a:t>
          </a:r>
          <a:r>
            <a:rPr lang="en-US" sz="2400" baseline="30000" dirty="0"/>
            <a:t>st</a:t>
          </a:r>
          <a:r>
            <a:rPr lang="en-US" sz="2400" dirty="0"/>
            <a:t> offense* </a:t>
          </a:r>
        </a:p>
      </dgm:t>
    </dgm:pt>
    <dgm:pt modelId="{631B812C-F15D-4FEA-B00C-DC5F95DE3E36}" type="parTrans" cxnId="{B99B917D-F753-4A53-AB10-709F9C828D99}">
      <dgm:prSet/>
      <dgm:spPr/>
      <dgm:t>
        <a:bodyPr/>
        <a:lstStyle/>
        <a:p>
          <a:endParaRPr lang="en-US"/>
        </a:p>
      </dgm:t>
    </dgm:pt>
    <dgm:pt modelId="{0B0248CF-BC70-4762-974A-37806D9A3EF4}" type="sibTrans" cxnId="{B99B917D-F753-4A53-AB10-709F9C828D99}">
      <dgm:prSet/>
      <dgm:spPr/>
      <dgm:t>
        <a:bodyPr/>
        <a:lstStyle/>
        <a:p>
          <a:endParaRPr lang="en-US"/>
        </a:p>
      </dgm:t>
    </dgm:pt>
    <dgm:pt modelId="{ADE63952-459C-4A5D-A536-C3EE01693529}">
      <dgm:prSet phldrT="[Text]"/>
      <dgm:spPr/>
      <dgm:t>
        <a:bodyPr/>
        <a:lstStyle/>
        <a:p>
          <a:r>
            <a:rPr lang="en-US" dirty="0"/>
            <a:t>Warning, conversation  </a:t>
          </a:r>
        </a:p>
      </dgm:t>
    </dgm:pt>
    <dgm:pt modelId="{85961F22-7407-4E0C-A168-1F56A53103B1}" type="parTrans" cxnId="{A8B60BBC-C2C6-4B5C-B548-367A2B46CA23}">
      <dgm:prSet/>
      <dgm:spPr/>
      <dgm:t>
        <a:bodyPr/>
        <a:lstStyle/>
        <a:p>
          <a:endParaRPr lang="en-US"/>
        </a:p>
      </dgm:t>
    </dgm:pt>
    <dgm:pt modelId="{46A37E27-128F-4CCC-B847-A2FA2BBB5C9F}" type="sibTrans" cxnId="{A8B60BBC-C2C6-4B5C-B548-367A2B46CA23}">
      <dgm:prSet/>
      <dgm:spPr/>
      <dgm:t>
        <a:bodyPr/>
        <a:lstStyle/>
        <a:p>
          <a:endParaRPr lang="en-US"/>
        </a:p>
      </dgm:t>
    </dgm:pt>
    <dgm:pt modelId="{B977D24F-A30C-4E7E-AD54-93B221F49196}">
      <dgm:prSet phldrT="[Text]" custT="1"/>
      <dgm:spPr/>
      <dgm:t>
        <a:bodyPr/>
        <a:lstStyle/>
        <a:p>
          <a:r>
            <a:rPr lang="en-US" sz="2400" dirty="0"/>
            <a:t>2</a:t>
          </a:r>
          <a:r>
            <a:rPr lang="en-US" sz="2400" baseline="30000" dirty="0"/>
            <a:t>nd</a:t>
          </a:r>
          <a:r>
            <a:rPr lang="en-US" sz="2400" dirty="0"/>
            <a:t> offense </a:t>
          </a:r>
        </a:p>
      </dgm:t>
    </dgm:pt>
    <dgm:pt modelId="{74D77B06-65A1-4329-B648-ED8B89E03F89}" type="parTrans" cxnId="{979981FF-0828-406A-8869-95D9FD7834F4}">
      <dgm:prSet/>
      <dgm:spPr/>
      <dgm:t>
        <a:bodyPr/>
        <a:lstStyle/>
        <a:p>
          <a:endParaRPr lang="en-US"/>
        </a:p>
      </dgm:t>
    </dgm:pt>
    <dgm:pt modelId="{786EBD5D-E119-4445-81D4-18CA3404677B}" type="sibTrans" cxnId="{979981FF-0828-406A-8869-95D9FD7834F4}">
      <dgm:prSet/>
      <dgm:spPr/>
      <dgm:t>
        <a:bodyPr/>
        <a:lstStyle/>
        <a:p>
          <a:endParaRPr lang="en-US"/>
        </a:p>
      </dgm:t>
    </dgm:pt>
    <dgm:pt modelId="{99F700F5-086D-4C10-8DAC-DE464D748421}">
      <dgm:prSet phldrT="[Text]"/>
      <dgm:spPr/>
      <dgm:t>
        <a:bodyPr/>
        <a:lstStyle/>
        <a:p>
          <a:r>
            <a:rPr lang="en-US" dirty="0"/>
            <a:t>Call home, sent out of class </a:t>
          </a:r>
        </a:p>
      </dgm:t>
    </dgm:pt>
    <dgm:pt modelId="{7DD373D8-5850-4B20-BB13-BB3FF45DB647}" type="parTrans" cxnId="{B91132D3-948F-4E5E-9EFA-CCA25B79ACF4}">
      <dgm:prSet/>
      <dgm:spPr/>
      <dgm:t>
        <a:bodyPr/>
        <a:lstStyle/>
        <a:p>
          <a:endParaRPr lang="en-US"/>
        </a:p>
      </dgm:t>
    </dgm:pt>
    <dgm:pt modelId="{6B40CD20-FE34-4386-A7F4-EDAE53AF4C6F}" type="sibTrans" cxnId="{B91132D3-948F-4E5E-9EFA-CCA25B79ACF4}">
      <dgm:prSet/>
      <dgm:spPr/>
      <dgm:t>
        <a:bodyPr/>
        <a:lstStyle/>
        <a:p>
          <a:endParaRPr lang="en-US"/>
        </a:p>
      </dgm:t>
    </dgm:pt>
    <dgm:pt modelId="{5C8F278F-1A5B-4C30-8A21-FF020773D4FF}">
      <dgm:prSet phldrT="[Text]" custT="1"/>
      <dgm:spPr/>
      <dgm:t>
        <a:bodyPr/>
        <a:lstStyle/>
        <a:p>
          <a:r>
            <a:rPr lang="en-US" sz="2400" dirty="0"/>
            <a:t>3</a:t>
          </a:r>
          <a:r>
            <a:rPr lang="en-US" sz="2400" baseline="30000" dirty="0"/>
            <a:t>rd</a:t>
          </a:r>
          <a:r>
            <a:rPr lang="en-US" sz="2400" dirty="0"/>
            <a:t> offense </a:t>
          </a:r>
        </a:p>
      </dgm:t>
    </dgm:pt>
    <dgm:pt modelId="{4413627B-4FD9-4162-8615-0F6EDF2C0CFB}" type="parTrans" cxnId="{C4C16D13-21C5-49B4-8A1C-30DB3D1EFE7E}">
      <dgm:prSet/>
      <dgm:spPr/>
      <dgm:t>
        <a:bodyPr/>
        <a:lstStyle/>
        <a:p>
          <a:endParaRPr lang="en-US"/>
        </a:p>
      </dgm:t>
    </dgm:pt>
    <dgm:pt modelId="{52ED1F89-122F-4349-8C26-A9EADA0AA6B1}" type="sibTrans" cxnId="{C4C16D13-21C5-49B4-8A1C-30DB3D1EFE7E}">
      <dgm:prSet/>
      <dgm:spPr/>
      <dgm:t>
        <a:bodyPr/>
        <a:lstStyle/>
        <a:p>
          <a:endParaRPr lang="en-US"/>
        </a:p>
      </dgm:t>
    </dgm:pt>
    <dgm:pt modelId="{3AA47B4C-BAFF-40E4-92FD-F2A182089F8B}">
      <dgm:prSet phldrT="[Text]"/>
      <dgm:spPr/>
      <dgm:t>
        <a:bodyPr/>
        <a:lstStyle/>
        <a:p>
          <a:r>
            <a:rPr lang="en-US" dirty="0"/>
            <a:t>Referral</a:t>
          </a:r>
        </a:p>
      </dgm:t>
    </dgm:pt>
    <dgm:pt modelId="{AE8F26A4-AE5A-4683-A936-D870B3C64328}" type="parTrans" cxnId="{2095F5BE-B8FB-4ABC-BAFB-4EB67481B924}">
      <dgm:prSet/>
      <dgm:spPr/>
      <dgm:t>
        <a:bodyPr/>
        <a:lstStyle/>
        <a:p>
          <a:endParaRPr lang="en-US"/>
        </a:p>
      </dgm:t>
    </dgm:pt>
    <dgm:pt modelId="{F56C5B63-A3F7-4B51-A0C9-5F414DAEB135}" type="sibTrans" cxnId="{2095F5BE-B8FB-4ABC-BAFB-4EB67481B924}">
      <dgm:prSet/>
      <dgm:spPr/>
      <dgm:t>
        <a:bodyPr/>
        <a:lstStyle/>
        <a:p>
          <a:endParaRPr lang="en-US"/>
        </a:p>
      </dgm:t>
    </dgm:pt>
    <dgm:pt modelId="{9E222669-043B-4A79-8CC9-0AAF9F38C5E8}" type="pres">
      <dgm:prSet presAssocID="{732BA3F4-1ABD-423A-8695-8789855E0AB9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111F58E5-BE9F-48A0-A7AD-67743E3D903A}" type="pres">
      <dgm:prSet presAssocID="{347FE1F0-4AA8-4319-BE22-7B764F0754E0}" presName="horFlow" presStyleCnt="0"/>
      <dgm:spPr/>
    </dgm:pt>
    <dgm:pt modelId="{6301BC9C-10BA-45C2-8809-FCF8576F56E6}" type="pres">
      <dgm:prSet presAssocID="{347FE1F0-4AA8-4319-BE22-7B764F0754E0}" presName="bigChev" presStyleLbl="node1" presStyleIdx="0" presStyleCnt="3"/>
      <dgm:spPr/>
    </dgm:pt>
    <dgm:pt modelId="{5C0569F4-4616-438A-B492-02C71A0219A9}" type="pres">
      <dgm:prSet presAssocID="{85961F22-7407-4E0C-A168-1F56A53103B1}" presName="parTrans" presStyleCnt="0"/>
      <dgm:spPr/>
    </dgm:pt>
    <dgm:pt modelId="{5DE90270-7F27-44C9-8B33-FF822D5E5E51}" type="pres">
      <dgm:prSet presAssocID="{ADE63952-459C-4A5D-A536-C3EE01693529}" presName="node" presStyleLbl="alignAccFollowNode1" presStyleIdx="0" presStyleCnt="3">
        <dgm:presLayoutVars>
          <dgm:bulletEnabled val="1"/>
        </dgm:presLayoutVars>
      </dgm:prSet>
      <dgm:spPr/>
    </dgm:pt>
    <dgm:pt modelId="{64CBD6FA-5880-4C11-B07E-19CEE8B35B79}" type="pres">
      <dgm:prSet presAssocID="{347FE1F0-4AA8-4319-BE22-7B764F0754E0}" presName="vSp" presStyleCnt="0"/>
      <dgm:spPr/>
    </dgm:pt>
    <dgm:pt modelId="{F79EE589-441C-4D45-B1CE-628D2A157F25}" type="pres">
      <dgm:prSet presAssocID="{B977D24F-A30C-4E7E-AD54-93B221F49196}" presName="horFlow" presStyleCnt="0"/>
      <dgm:spPr/>
    </dgm:pt>
    <dgm:pt modelId="{F92A77FF-7004-4E36-A435-FC5923303FCD}" type="pres">
      <dgm:prSet presAssocID="{B977D24F-A30C-4E7E-AD54-93B221F49196}" presName="bigChev" presStyleLbl="node1" presStyleIdx="1" presStyleCnt="3"/>
      <dgm:spPr/>
    </dgm:pt>
    <dgm:pt modelId="{DAA1763A-59D1-4C1B-B2C8-A6E2DD35DD06}" type="pres">
      <dgm:prSet presAssocID="{7DD373D8-5850-4B20-BB13-BB3FF45DB647}" presName="parTrans" presStyleCnt="0"/>
      <dgm:spPr/>
    </dgm:pt>
    <dgm:pt modelId="{384C92F2-8223-41A4-B3A7-9ADDD6D59B84}" type="pres">
      <dgm:prSet presAssocID="{99F700F5-086D-4C10-8DAC-DE464D748421}" presName="node" presStyleLbl="alignAccFollowNode1" presStyleIdx="1" presStyleCnt="3">
        <dgm:presLayoutVars>
          <dgm:bulletEnabled val="1"/>
        </dgm:presLayoutVars>
      </dgm:prSet>
      <dgm:spPr/>
    </dgm:pt>
    <dgm:pt modelId="{9C9A72BD-0FAB-4C25-9995-693B2A813A5A}" type="pres">
      <dgm:prSet presAssocID="{B977D24F-A30C-4E7E-AD54-93B221F49196}" presName="vSp" presStyleCnt="0"/>
      <dgm:spPr/>
    </dgm:pt>
    <dgm:pt modelId="{5D5D9E4F-D9EB-4F2E-BB94-87DBD941212A}" type="pres">
      <dgm:prSet presAssocID="{5C8F278F-1A5B-4C30-8A21-FF020773D4FF}" presName="horFlow" presStyleCnt="0"/>
      <dgm:spPr/>
    </dgm:pt>
    <dgm:pt modelId="{D85C321D-2980-4B1E-BD0B-CF8BA104842D}" type="pres">
      <dgm:prSet presAssocID="{5C8F278F-1A5B-4C30-8A21-FF020773D4FF}" presName="bigChev" presStyleLbl="node1" presStyleIdx="2" presStyleCnt="3"/>
      <dgm:spPr/>
    </dgm:pt>
    <dgm:pt modelId="{7E0DB578-D6E1-4B58-BFBB-733A12C42B92}" type="pres">
      <dgm:prSet presAssocID="{AE8F26A4-AE5A-4683-A936-D870B3C64328}" presName="parTrans" presStyleCnt="0"/>
      <dgm:spPr/>
    </dgm:pt>
    <dgm:pt modelId="{BC11854E-DD32-4954-B9D6-34EC73962206}" type="pres">
      <dgm:prSet presAssocID="{3AA47B4C-BAFF-40E4-92FD-F2A182089F8B}" presName="node" presStyleLbl="alignAccFollowNode1" presStyleIdx="2" presStyleCnt="3">
        <dgm:presLayoutVars>
          <dgm:bulletEnabled val="1"/>
        </dgm:presLayoutVars>
      </dgm:prSet>
      <dgm:spPr/>
    </dgm:pt>
  </dgm:ptLst>
  <dgm:cxnLst>
    <dgm:cxn modelId="{755E8203-2F40-48C5-9396-C751DA2DC584}" type="presOf" srcId="{ADE63952-459C-4A5D-A536-C3EE01693529}" destId="{5DE90270-7F27-44C9-8B33-FF822D5E5E51}" srcOrd="0" destOrd="0" presId="urn:microsoft.com/office/officeart/2005/8/layout/lProcess3"/>
    <dgm:cxn modelId="{BA793913-E336-40C4-A6B4-38F5529049A6}" type="presOf" srcId="{5C8F278F-1A5B-4C30-8A21-FF020773D4FF}" destId="{D85C321D-2980-4B1E-BD0B-CF8BA104842D}" srcOrd="0" destOrd="0" presId="urn:microsoft.com/office/officeart/2005/8/layout/lProcess3"/>
    <dgm:cxn modelId="{C4C16D13-21C5-49B4-8A1C-30DB3D1EFE7E}" srcId="{732BA3F4-1ABD-423A-8695-8789855E0AB9}" destId="{5C8F278F-1A5B-4C30-8A21-FF020773D4FF}" srcOrd="2" destOrd="0" parTransId="{4413627B-4FD9-4162-8615-0F6EDF2C0CFB}" sibTransId="{52ED1F89-122F-4349-8C26-A9EADA0AA6B1}"/>
    <dgm:cxn modelId="{B87BC931-9E44-4A35-A382-993AB43BBD65}" type="presOf" srcId="{347FE1F0-4AA8-4319-BE22-7B764F0754E0}" destId="{6301BC9C-10BA-45C2-8809-FCF8576F56E6}" srcOrd="0" destOrd="0" presId="urn:microsoft.com/office/officeart/2005/8/layout/lProcess3"/>
    <dgm:cxn modelId="{28DDAC37-A73F-462B-8BDE-299A26AD330B}" type="presOf" srcId="{B977D24F-A30C-4E7E-AD54-93B221F49196}" destId="{F92A77FF-7004-4E36-A435-FC5923303FCD}" srcOrd="0" destOrd="0" presId="urn:microsoft.com/office/officeart/2005/8/layout/lProcess3"/>
    <dgm:cxn modelId="{EF91FA77-9D60-4D02-9371-07A8B7050C94}" type="presOf" srcId="{3AA47B4C-BAFF-40E4-92FD-F2A182089F8B}" destId="{BC11854E-DD32-4954-B9D6-34EC73962206}" srcOrd="0" destOrd="0" presId="urn:microsoft.com/office/officeart/2005/8/layout/lProcess3"/>
    <dgm:cxn modelId="{B99B917D-F753-4A53-AB10-709F9C828D99}" srcId="{732BA3F4-1ABD-423A-8695-8789855E0AB9}" destId="{347FE1F0-4AA8-4319-BE22-7B764F0754E0}" srcOrd="0" destOrd="0" parTransId="{631B812C-F15D-4FEA-B00C-DC5F95DE3E36}" sibTransId="{0B0248CF-BC70-4762-974A-37806D9A3EF4}"/>
    <dgm:cxn modelId="{2C10F993-82C8-42D2-BDD8-BB0656E46528}" type="presOf" srcId="{732BA3F4-1ABD-423A-8695-8789855E0AB9}" destId="{9E222669-043B-4A79-8CC9-0AAF9F38C5E8}" srcOrd="0" destOrd="0" presId="urn:microsoft.com/office/officeart/2005/8/layout/lProcess3"/>
    <dgm:cxn modelId="{A8B60BBC-C2C6-4B5C-B548-367A2B46CA23}" srcId="{347FE1F0-4AA8-4319-BE22-7B764F0754E0}" destId="{ADE63952-459C-4A5D-A536-C3EE01693529}" srcOrd="0" destOrd="0" parTransId="{85961F22-7407-4E0C-A168-1F56A53103B1}" sibTransId="{46A37E27-128F-4CCC-B847-A2FA2BBB5C9F}"/>
    <dgm:cxn modelId="{2095F5BE-B8FB-4ABC-BAFB-4EB67481B924}" srcId="{5C8F278F-1A5B-4C30-8A21-FF020773D4FF}" destId="{3AA47B4C-BAFF-40E4-92FD-F2A182089F8B}" srcOrd="0" destOrd="0" parTransId="{AE8F26A4-AE5A-4683-A936-D870B3C64328}" sibTransId="{F56C5B63-A3F7-4B51-A0C9-5F414DAEB135}"/>
    <dgm:cxn modelId="{31710BD2-8C30-4F8D-9BDD-E81791E91769}" type="presOf" srcId="{99F700F5-086D-4C10-8DAC-DE464D748421}" destId="{384C92F2-8223-41A4-B3A7-9ADDD6D59B84}" srcOrd="0" destOrd="0" presId="urn:microsoft.com/office/officeart/2005/8/layout/lProcess3"/>
    <dgm:cxn modelId="{B91132D3-948F-4E5E-9EFA-CCA25B79ACF4}" srcId="{B977D24F-A30C-4E7E-AD54-93B221F49196}" destId="{99F700F5-086D-4C10-8DAC-DE464D748421}" srcOrd="0" destOrd="0" parTransId="{7DD373D8-5850-4B20-BB13-BB3FF45DB647}" sibTransId="{6B40CD20-FE34-4386-A7F4-EDAE53AF4C6F}"/>
    <dgm:cxn modelId="{979981FF-0828-406A-8869-95D9FD7834F4}" srcId="{732BA3F4-1ABD-423A-8695-8789855E0AB9}" destId="{B977D24F-A30C-4E7E-AD54-93B221F49196}" srcOrd="1" destOrd="0" parTransId="{74D77B06-65A1-4329-B648-ED8B89E03F89}" sibTransId="{786EBD5D-E119-4445-81D4-18CA3404677B}"/>
    <dgm:cxn modelId="{57640C95-291F-472C-98D2-15420967BCF1}" type="presParOf" srcId="{9E222669-043B-4A79-8CC9-0AAF9F38C5E8}" destId="{111F58E5-BE9F-48A0-A7AD-67743E3D903A}" srcOrd="0" destOrd="0" presId="urn:microsoft.com/office/officeart/2005/8/layout/lProcess3"/>
    <dgm:cxn modelId="{D6499DEF-0F2A-4839-A529-698601A7BE3C}" type="presParOf" srcId="{111F58E5-BE9F-48A0-A7AD-67743E3D903A}" destId="{6301BC9C-10BA-45C2-8809-FCF8576F56E6}" srcOrd="0" destOrd="0" presId="urn:microsoft.com/office/officeart/2005/8/layout/lProcess3"/>
    <dgm:cxn modelId="{4AB06B0B-E4D3-4E1F-A32F-387385F4E551}" type="presParOf" srcId="{111F58E5-BE9F-48A0-A7AD-67743E3D903A}" destId="{5C0569F4-4616-438A-B492-02C71A0219A9}" srcOrd="1" destOrd="0" presId="urn:microsoft.com/office/officeart/2005/8/layout/lProcess3"/>
    <dgm:cxn modelId="{51B65368-9774-4714-B31B-B4976DE4BAFD}" type="presParOf" srcId="{111F58E5-BE9F-48A0-A7AD-67743E3D903A}" destId="{5DE90270-7F27-44C9-8B33-FF822D5E5E51}" srcOrd="2" destOrd="0" presId="urn:microsoft.com/office/officeart/2005/8/layout/lProcess3"/>
    <dgm:cxn modelId="{DE8787BD-BF5F-4857-92A2-EA43CD1B28A4}" type="presParOf" srcId="{9E222669-043B-4A79-8CC9-0AAF9F38C5E8}" destId="{64CBD6FA-5880-4C11-B07E-19CEE8B35B79}" srcOrd="1" destOrd="0" presId="urn:microsoft.com/office/officeart/2005/8/layout/lProcess3"/>
    <dgm:cxn modelId="{840E3A71-3CED-46E5-9389-D39803DFED11}" type="presParOf" srcId="{9E222669-043B-4A79-8CC9-0AAF9F38C5E8}" destId="{F79EE589-441C-4D45-B1CE-628D2A157F25}" srcOrd="2" destOrd="0" presId="urn:microsoft.com/office/officeart/2005/8/layout/lProcess3"/>
    <dgm:cxn modelId="{B1DF4C22-9970-4A4C-809C-FF9593F3EF43}" type="presParOf" srcId="{F79EE589-441C-4D45-B1CE-628D2A157F25}" destId="{F92A77FF-7004-4E36-A435-FC5923303FCD}" srcOrd="0" destOrd="0" presId="urn:microsoft.com/office/officeart/2005/8/layout/lProcess3"/>
    <dgm:cxn modelId="{1838BF7A-42CD-43DD-8208-A6156301EEC7}" type="presParOf" srcId="{F79EE589-441C-4D45-B1CE-628D2A157F25}" destId="{DAA1763A-59D1-4C1B-B2C8-A6E2DD35DD06}" srcOrd="1" destOrd="0" presId="urn:microsoft.com/office/officeart/2005/8/layout/lProcess3"/>
    <dgm:cxn modelId="{C649D40D-D56E-4C34-972F-317B20DEBC06}" type="presParOf" srcId="{F79EE589-441C-4D45-B1CE-628D2A157F25}" destId="{384C92F2-8223-41A4-B3A7-9ADDD6D59B84}" srcOrd="2" destOrd="0" presId="urn:microsoft.com/office/officeart/2005/8/layout/lProcess3"/>
    <dgm:cxn modelId="{24F381FF-B251-4EEE-9020-5648B87AF4AF}" type="presParOf" srcId="{9E222669-043B-4A79-8CC9-0AAF9F38C5E8}" destId="{9C9A72BD-0FAB-4C25-9995-693B2A813A5A}" srcOrd="3" destOrd="0" presId="urn:microsoft.com/office/officeart/2005/8/layout/lProcess3"/>
    <dgm:cxn modelId="{97FC4DF4-5EA7-4829-ADF4-C70F7C4EA0CF}" type="presParOf" srcId="{9E222669-043B-4A79-8CC9-0AAF9F38C5E8}" destId="{5D5D9E4F-D9EB-4F2E-BB94-87DBD941212A}" srcOrd="4" destOrd="0" presId="urn:microsoft.com/office/officeart/2005/8/layout/lProcess3"/>
    <dgm:cxn modelId="{9CA3116D-CE8B-4881-B621-183774B5805F}" type="presParOf" srcId="{5D5D9E4F-D9EB-4F2E-BB94-87DBD941212A}" destId="{D85C321D-2980-4B1E-BD0B-CF8BA104842D}" srcOrd="0" destOrd="0" presId="urn:microsoft.com/office/officeart/2005/8/layout/lProcess3"/>
    <dgm:cxn modelId="{119213A8-EABF-4B34-A692-9ECDB7BA7574}" type="presParOf" srcId="{5D5D9E4F-D9EB-4F2E-BB94-87DBD941212A}" destId="{7E0DB578-D6E1-4B58-BFBB-733A12C42B92}" srcOrd="1" destOrd="0" presId="urn:microsoft.com/office/officeart/2005/8/layout/lProcess3"/>
    <dgm:cxn modelId="{39A12516-3BC7-42D7-AAAC-4D8762B83650}" type="presParOf" srcId="{5D5D9E4F-D9EB-4F2E-BB94-87DBD941212A}" destId="{BC11854E-DD32-4954-B9D6-34EC73962206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4F35A2-DEAE-4870-B2E2-EA1D877F1BE1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52E44B-0CA8-4D90-9A63-DA317C1C3AEE}">
      <dgm:prSet phldrT="[Text]"/>
      <dgm:spPr/>
      <dgm:t>
        <a:bodyPr/>
        <a:lstStyle/>
        <a:p>
          <a:r>
            <a:rPr lang="en-US" dirty="0"/>
            <a:t>Rules: </a:t>
          </a:r>
        </a:p>
        <a:p>
          <a:r>
            <a:rPr lang="en-US" dirty="0"/>
            <a:t>1. Be engaged </a:t>
          </a:r>
          <a:r>
            <a:rPr lang="en-US" dirty="0">
              <a:solidFill>
                <a:schemeClr val="bg1">
                  <a:lumMod val="75000"/>
                </a:schemeClr>
              </a:solidFill>
            </a:rPr>
            <a:t>(no phones, no eating)</a:t>
          </a:r>
        </a:p>
        <a:p>
          <a:r>
            <a:rPr lang="en-US" dirty="0"/>
            <a:t>2. Be respectful </a:t>
          </a:r>
          <a:r>
            <a:rPr lang="en-US" dirty="0">
              <a:solidFill>
                <a:schemeClr val="bg1">
                  <a:lumMod val="75000"/>
                </a:schemeClr>
              </a:solidFill>
            </a:rPr>
            <a:t>(do not talk while others are talking)</a:t>
          </a:r>
        </a:p>
        <a:p>
          <a:r>
            <a:rPr lang="en-US" dirty="0"/>
            <a:t>3.  Be diligent and on task </a:t>
          </a:r>
          <a:r>
            <a:rPr lang="en-US" dirty="0">
              <a:solidFill>
                <a:schemeClr val="bg1">
                  <a:lumMod val="75000"/>
                </a:schemeClr>
              </a:solidFill>
            </a:rPr>
            <a:t>(no side conversations; late work will not be accepted after 5 days)</a:t>
          </a:r>
        </a:p>
        <a:p>
          <a:r>
            <a:rPr lang="en-US" dirty="0"/>
            <a:t>4. Be courteous </a:t>
          </a:r>
          <a:r>
            <a:rPr lang="en-US" dirty="0">
              <a:solidFill>
                <a:schemeClr val="bg1">
                  <a:lumMod val="75000"/>
                </a:schemeClr>
              </a:solidFill>
            </a:rPr>
            <a:t>(raise your hand before getting out of your seat)</a:t>
          </a:r>
        </a:p>
      </dgm:t>
    </dgm:pt>
    <dgm:pt modelId="{176A9B47-8AC4-4FD5-966D-0D5C7CB152B5}" type="parTrans" cxnId="{628ADE2E-611E-4D09-8BC8-FBAAE429C7A3}">
      <dgm:prSet/>
      <dgm:spPr/>
      <dgm:t>
        <a:bodyPr/>
        <a:lstStyle/>
        <a:p>
          <a:endParaRPr lang="en-US"/>
        </a:p>
      </dgm:t>
    </dgm:pt>
    <dgm:pt modelId="{284BA429-D4AE-4891-AF32-AC6A55D46CF9}" type="sibTrans" cxnId="{628ADE2E-611E-4D09-8BC8-FBAAE429C7A3}">
      <dgm:prSet/>
      <dgm:spPr/>
      <dgm:t>
        <a:bodyPr/>
        <a:lstStyle/>
        <a:p>
          <a:endParaRPr lang="en-US"/>
        </a:p>
      </dgm:t>
    </dgm:pt>
    <dgm:pt modelId="{2BC40C28-B54D-4F75-8714-EBB03624BEBD}">
      <dgm:prSet phldrT="[Text]"/>
      <dgm:spPr/>
      <dgm:t>
        <a:bodyPr/>
        <a:lstStyle/>
        <a:p>
          <a:r>
            <a:rPr lang="en-US" dirty="0"/>
            <a:t>Step 1: Warning </a:t>
          </a:r>
        </a:p>
      </dgm:t>
    </dgm:pt>
    <dgm:pt modelId="{265B2F37-A658-4B27-B39B-0F45C8BB5748}" type="parTrans" cxnId="{779C49BB-15EF-4BFD-AC56-03A5A9E4447F}">
      <dgm:prSet/>
      <dgm:spPr/>
      <dgm:t>
        <a:bodyPr/>
        <a:lstStyle/>
        <a:p>
          <a:endParaRPr lang="en-US"/>
        </a:p>
      </dgm:t>
    </dgm:pt>
    <dgm:pt modelId="{E012DA57-FB32-455C-AF55-8387189D21E3}" type="sibTrans" cxnId="{779C49BB-15EF-4BFD-AC56-03A5A9E4447F}">
      <dgm:prSet/>
      <dgm:spPr/>
      <dgm:t>
        <a:bodyPr/>
        <a:lstStyle/>
        <a:p>
          <a:endParaRPr lang="en-US"/>
        </a:p>
      </dgm:t>
    </dgm:pt>
    <dgm:pt modelId="{890AC086-1671-42B8-A5FA-187F19614EDD}">
      <dgm:prSet phldrT="[Text]"/>
      <dgm:spPr/>
      <dgm:t>
        <a:bodyPr/>
        <a:lstStyle/>
        <a:p>
          <a:r>
            <a:rPr lang="en-US" dirty="0"/>
            <a:t>Step 2: conference, call parent, send to office</a:t>
          </a:r>
        </a:p>
      </dgm:t>
    </dgm:pt>
    <dgm:pt modelId="{A48E2082-E326-41F2-8EEF-E7DE7ABCE235}" type="parTrans" cxnId="{348B942D-7E9F-4507-AF8A-73F5A5528448}">
      <dgm:prSet/>
      <dgm:spPr/>
      <dgm:t>
        <a:bodyPr/>
        <a:lstStyle/>
        <a:p>
          <a:endParaRPr lang="en-US"/>
        </a:p>
      </dgm:t>
    </dgm:pt>
    <dgm:pt modelId="{185459AC-6D23-4637-A6F7-EFE9697CBC64}" type="sibTrans" cxnId="{348B942D-7E9F-4507-AF8A-73F5A5528448}">
      <dgm:prSet/>
      <dgm:spPr/>
      <dgm:t>
        <a:bodyPr/>
        <a:lstStyle/>
        <a:p>
          <a:endParaRPr lang="en-US"/>
        </a:p>
      </dgm:t>
    </dgm:pt>
    <dgm:pt modelId="{21E0BBED-4DA2-42D7-AFF6-CD8483A74F35}">
      <dgm:prSet phldrT="[Text]"/>
      <dgm:spPr/>
      <dgm:t>
        <a:bodyPr/>
        <a:lstStyle/>
        <a:p>
          <a:r>
            <a:rPr lang="en-US" dirty="0"/>
            <a:t>Step 3: referral, call admin</a:t>
          </a:r>
        </a:p>
      </dgm:t>
    </dgm:pt>
    <dgm:pt modelId="{F25B9B3F-656D-44D0-A517-A281A339461D}" type="parTrans" cxnId="{D4BA39A7-A61D-47ED-9B78-FB7718ECB2A0}">
      <dgm:prSet/>
      <dgm:spPr/>
      <dgm:t>
        <a:bodyPr/>
        <a:lstStyle/>
        <a:p>
          <a:endParaRPr lang="en-US"/>
        </a:p>
      </dgm:t>
    </dgm:pt>
    <dgm:pt modelId="{74D43D2D-6DC8-467F-9ACC-1D799615DB27}" type="sibTrans" cxnId="{D4BA39A7-A61D-47ED-9B78-FB7718ECB2A0}">
      <dgm:prSet/>
      <dgm:spPr/>
      <dgm:t>
        <a:bodyPr/>
        <a:lstStyle/>
        <a:p>
          <a:endParaRPr lang="en-US"/>
        </a:p>
      </dgm:t>
    </dgm:pt>
    <dgm:pt modelId="{B531F5DE-3D4F-4B2D-B96B-618645E18621}" type="pres">
      <dgm:prSet presAssocID="{584F35A2-DEAE-4870-B2E2-EA1D877F1BE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801096D-EC93-4CCC-84DC-13277999F64C}" type="pres">
      <dgm:prSet presAssocID="{6952E44B-0CA8-4D90-9A63-DA317C1C3AEE}" presName="vertOne" presStyleCnt="0"/>
      <dgm:spPr/>
    </dgm:pt>
    <dgm:pt modelId="{4BF1C22A-4253-4C53-B4BB-977CCDA6B43C}" type="pres">
      <dgm:prSet presAssocID="{6952E44B-0CA8-4D90-9A63-DA317C1C3AEE}" presName="txOne" presStyleLbl="node0" presStyleIdx="0" presStyleCnt="1" custScaleX="61098" custScaleY="553762" custLinFactY="102653" custLinFactNeighborX="-11022" custLinFactNeighborY="200000">
        <dgm:presLayoutVars>
          <dgm:chPref val="3"/>
        </dgm:presLayoutVars>
      </dgm:prSet>
      <dgm:spPr/>
    </dgm:pt>
    <dgm:pt modelId="{03612130-CB55-44A2-873C-8493E95AA377}" type="pres">
      <dgm:prSet presAssocID="{6952E44B-0CA8-4D90-9A63-DA317C1C3AEE}" presName="parTransOne" presStyleCnt="0"/>
      <dgm:spPr/>
    </dgm:pt>
    <dgm:pt modelId="{9C39A97A-9545-42C2-B2DE-9F42BE8E56A1}" type="pres">
      <dgm:prSet presAssocID="{6952E44B-0CA8-4D90-9A63-DA317C1C3AEE}" presName="horzOne" presStyleCnt="0"/>
      <dgm:spPr/>
    </dgm:pt>
    <dgm:pt modelId="{3FFE9D11-1F27-4FB9-BD5B-A6E40C1E59FE}" type="pres">
      <dgm:prSet presAssocID="{2BC40C28-B54D-4F75-8714-EBB03624BEBD}" presName="vertTwo" presStyleCnt="0"/>
      <dgm:spPr/>
    </dgm:pt>
    <dgm:pt modelId="{7F90FFEA-E650-422F-867E-E1F547651252}" type="pres">
      <dgm:prSet presAssocID="{2BC40C28-B54D-4F75-8714-EBB03624BEBD}" presName="txTwo" presStyleLbl="node2" presStyleIdx="0" presStyleCnt="3" custScaleX="49120" custScaleY="149098" custLinFactX="15172" custLinFactY="-200000" custLinFactNeighborX="100000" custLinFactNeighborY="-211651">
        <dgm:presLayoutVars>
          <dgm:chPref val="3"/>
        </dgm:presLayoutVars>
      </dgm:prSet>
      <dgm:spPr/>
    </dgm:pt>
    <dgm:pt modelId="{FB0BBFBE-A881-462F-9D8D-D7CFDD4F19F1}" type="pres">
      <dgm:prSet presAssocID="{2BC40C28-B54D-4F75-8714-EBB03624BEBD}" presName="horzTwo" presStyleCnt="0"/>
      <dgm:spPr/>
    </dgm:pt>
    <dgm:pt modelId="{547E8579-74C3-43E3-A62D-7078358A17EF}" type="pres">
      <dgm:prSet presAssocID="{E012DA57-FB32-455C-AF55-8387189D21E3}" presName="sibSpaceTwo" presStyleCnt="0"/>
      <dgm:spPr/>
    </dgm:pt>
    <dgm:pt modelId="{AFE6D924-69F4-4EC6-8D39-BFF72DDF3DD5}" type="pres">
      <dgm:prSet presAssocID="{890AC086-1671-42B8-A5FA-187F19614EDD}" presName="vertTwo" presStyleCnt="0"/>
      <dgm:spPr/>
    </dgm:pt>
    <dgm:pt modelId="{8451407D-8DAC-4880-894C-2D37A7FDB107}" type="pres">
      <dgm:prSet presAssocID="{890AC086-1671-42B8-A5FA-187F19614EDD}" presName="txTwo" presStyleLbl="node2" presStyleIdx="1" presStyleCnt="3" custScaleX="49120" custScaleY="149098" custLinFactY="-100000" custLinFactNeighborX="57652" custLinFactNeighborY="-144633">
        <dgm:presLayoutVars>
          <dgm:chPref val="3"/>
        </dgm:presLayoutVars>
      </dgm:prSet>
      <dgm:spPr/>
    </dgm:pt>
    <dgm:pt modelId="{55EE024F-4F0C-48E7-9CED-BFD2ADFF2251}" type="pres">
      <dgm:prSet presAssocID="{890AC086-1671-42B8-A5FA-187F19614EDD}" presName="horzTwo" presStyleCnt="0"/>
      <dgm:spPr/>
    </dgm:pt>
    <dgm:pt modelId="{F7B60A10-3BB1-4327-91A3-EF96BDE6C94D}" type="pres">
      <dgm:prSet presAssocID="{185459AC-6D23-4637-A6F7-EFE9697CBC64}" presName="sibSpaceTwo" presStyleCnt="0"/>
      <dgm:spPr/>
    </dgm:pt>
    <dgm:pt modelId="{4BAA2643-AA3A-4957-AAE3-F5BFF72ADC20}" type="pres">
      <dgm:prSet presAssocID="{21E0BBED-4DA2-42D7-AFF6-CD8483A74F35}" presName="vertTwo" presStyleCnt="0"/>
      <dgm:spPr/>
    </dgm:pt>
    <dgm:pt modelId="{5493CAAA-4062-4D67-A302-2AFD02C6824A}" type="pres">
      <dgm:prSet presAssocID="{21E0BBED-4DA2-42D7-AFF6-CD8483A74F35}" presName="txTwo" presStyleLbl="node2" presStyleIdx="2" presStyleCnt="3" custScaleX="49120" custScaleY="149098" custLinFactNeighborX="132" custLinFactNeighborY="-72338">
        <dgm:presLayoutVars>
          <dgm:chPref val="3"/>
        </dgm:presLayoutVars>
      </dgm:prSet>
      <dgm:spPr/>
    </dgm:pt>
    <dgm:pt modelId="{A0246074-59F0-4ECA-84E6-006780D39C39}" type="pres">
      <dgm:prSet presAssocID="{21E0BBED-4DA2-42D7-AFF6-CD8483A74F35}" presName="horzTwo" presStyleCnt="0"/>
      <dgm:spPr/>
    </dgm:pt>
  </dgm:ptLst>
  <dgm:cxnLst>
    <dgm:cxn modelId="{E3E4430E-40C8-49ED-8B3C-8C07F4D47D03}" type="presOf" srcId="{6952E44B-0CA8-4D90-9A63-DA317C1C3AEE}" destId="{4BF1C22A-4253-4C53-B4BB-977CCDA6B43C}" srcOrd="0" destOrd="0" presId="urn:microsoft.com/office/officeart/2005/8/layout/hierarchy4"/>
    <dgm:cxn modelId="{348B942D-7E9F-4507-AF8A-73F5A5528448}" srcId="{6952E44B-0CA8-4D90-9A63-DA317C1C3AEE}" destId="{890AC086-1671-42B8-A5FA-187F19614EDD}" srcOrd="1" destOrd="0" parTransId="{A48E2082-E326-41F2-8EEF-E7DE7ABCE235}" sibTransId="{185459AC-6D23-4637-A6F7-EFE9697CBC64}"/>
    <dgm:cxn modelId="{628ADE2E-611E-4D09-8BC8-FBAAE429C7A3}" srcId="{584F35A2-DEAE-4870-B2E2-EA1D877F1BE1}" destId="{6952E44B-0CA8-4D90-9A63-DA317C1C3AEE}" srcOrd="0" destOrd="0" parTransId="{176A9B47-8AC4-4FD5-966D-0D5C7CB152B5}" sibTransId="{284BA429-D4AE-4891-AF32-AC6A55D46CF9}"/>
    <dgm:cxn modelId="{98686765-5993-40D2-A3D2-7B3358F641C7}" type="presOf" srcId="{890AC086-1671-42B8-A5FA-187F19614EDD}" destId="{8451407D-8DAC-4880-894C-2D37A7FDB107}" srcOrd="0" destOrd="0" presId="urn:microsoft.com/office/officeart/2005/8/layout/hierarchy4"/>
    <dgm:cxn modelId="{FE958469-481F-42A6-A0FF-68F0AE055CF1}" type="presOf" srcId="{2BC40C28-B54D-4F75-8714-EBB03624BEBD}" destId="{7F90FFEA-E650-422F-867E-E1F547651252}" srcOrd="0" destOrd="0" presId="urn:microsoft.com/office/officeart/2005/8/layout/hierarchy4"/>
    <dgm:cxn modelId="{AD02067C-3D67-46CB-A7DF-7739C22941DD}" type="presOf" srcId="{21E0BBED-4DA2-42D7-AFF6-CD8483A74F35}" destId="{5493CAAA-4062-4D67-A302-2AFD02C6824A}" srcOrd="0" destOrd="0" presId="urn:microsoft.com/office/officeart/2005/8/layout/hierarchy4"/>
    <dgm:cxn modelId="{D4BA39A7-A61D-47ED-9B78-FB7718ECB2A0}" srcId="{6952E44B-0CA8-4D90-9A63-DA317C1C3AEE}" destId="{21E0BBED-4DA2-42D7-AFF6-CD8483A74F35}" srcOrd="2" destOrd="0" parTransId="{F25B9B3F-656D-44D0-A517-A281A339461D}" sibTransId="{74D43D2D-6DC8-467F-9ACC-1D799615DB27}"/>
    <dgm:cxn modelId="{14053DB4-557B-4605-9444-5E23CBD31A08}" type="presOf" srcId="{584F35A2-DEAE-4870-B2E2-EA1D877F1BE1}" destId="{B531F5DE-3D4F-4B2D-B96B-618645E18621}" srcOrd="0" destOrd="0" presId="urn:microsoft.com/office/officeart/2005/8/layout/hierarchy4"/>
    <dgm:cxn modelId="{779C49BB-15EF-4BFD-AC56-03A5A9E4447F}" srcId="{6952E44B-0CA8-4D90-9A63-DA317C1C3AEE}" destId="{2BC40C28-B54D-4F75-8714-EBB03624BEBD}" srcOrd="0" destOrd="0" parTransId="{265B2F37-A658-4B27-B39B-0F45C8BB5748}" sibTransId="{E012DA57-FB32-455C-AF55-8387189D21E3}"/>
    <dgm:cxn modelId="{1FD85140-D763-46D6-B97C-5270D3D7550A}" type="presParOf" srcId="{B531F5DE-3D4F-4B2D-B96B-618645E18621}" destId="{0801096D-EC93-4CCC-84DC-13277999F64C}" srcOrd="0" destOrd="0" presId="urn:microsoft.com/office/officeart/2005/8/layout/hierarchy4"/>
    <dgm:cxn modelId="{169DE612-3C5B-4DB9-862F-FF58CF0FA1C6}" type="presParOf" srcId="{0801096D-EC93-4CCC-84DC-13277999F64C}" destId="{4BF1C22A-4253-4C53-B4BB-977CCDA6B43C}" srcOrd="0" destOrd="0" presId="urn:microsoft.com/office/officeart/2005/8/layout/hierarchy4"/>
    <dgm:cxn modelId="{EA2CFCC9-DA42-4F5B-B133-1B1ED0E8EFF5}" type="presParOf" srcId="{0801096D-EC93-4CCC-84DC-13277999F64C}" destId="{03612130-CB55-44A2-873C-8493E95AA377}" srcOrd="1" destOrd="0" presId="urn:microsoft.com/office/officeart/2005/8/layout/hierarchy4"/>
    <dgm:cxn modelId="{A5B669E8-1B40-42EE-9FDE-E0894F52B3CB}" type="presParOf" srcId="{0801096D-EC93-4CCC-84DC-13277999F64C}" destId="{9C39A97A-9545-42C2-B2DE-9F42BE8E56A1}" srcOrd="2" destOrd="0" presId="urn:microsoft.com/office/officeart/2005/8/layout/hierarchy4"/>
    <dgm:cxn modelId="{36B99A97-31B8-4C86-B9A9-40951ACF9860}" type="presParOf" srcId="{9C39A97A-9545-42C2-B2DE-9F42BE8E56A1}" destId="{3FFE9D11-1F27-4FB9-BD5B-A6E40C1E59FE}" srcOrd="0" destOrd="0" presId="urn:microsoft.com/office/officeart/2005/8/layout/hierarchy4"/>
    <dgm:cxn modelId="{5D9CFC19-DFEC-4884-B680-741F50EF31B0}" type="presParOf" srcId="{3FFE9D11-1F27-4FB9-BD5B-A6E40C1E59FE}" destId="{7F90FFEA-E650-422F-867E-E1F547651252}" srcOrd="0" destOrd="0" presId="urn:microsoft.com/office/officeart/2005/8/layout/hierarchy4"/>
    <dgm:cxn modelId="{D83F3011-6265-4DB9-AAD2-A4B597DEAD95}" type="presParOf" srcId="{3FFE9D11-1F27-4FB9-BD5B-A6E40C1E59FE}" destId="{FB0BBFBE-A881-462F-9D8D-D7CFDD4F19F1}" srcOrd="1" destOrd="0" presId="urn:microsoft.com/office/officeart/2005/8/layout/hierarchy4"/>
    <dgm:cxn modelId="{47E36C8C-52DC-4076-8954-38B06EC32F83}" type="presParOf" srcId="{9C39A97A-9545-42C2-B2DE-9F42BE8E56A1}" destId="{547E8579-74C3-43E3-A62D-7078358A17EF}" srcOrd="1" destOrd="0" presId="urn:microsoft.com/office/officeart/2005/8/layout/hierarchy4"/>
    <dgm:cxn modelId="{5EE5BFD5-D401-4C11-97DC-700AF344CAB3}" type="presParOf" srcId="{9C39A97A-9545-42C2-B2DE-9F42BE8E56A1}" destId="{AFE6D924-69F4-4EC6-8D39-BFF72DDF3DD5}" srcOrd="2" destOrd="0" presId="urn:microsoft.com/office/officeart/2005/8/layout/hierarchy4"/>
    <dgm:cxn modelId="{C5A5190A-14E5-44C9-90D9-7FE3E25881CD}" type="presParOf" srcId="{AFE6D924-69F4-4EC6-8D39-BFF72DDF3DD5}" destId="{8451407D-8DAC-4880-894C-2D37A7FDB107}" srcOrd="0" destOrd="0" presId="urn:microsoft.com/office/officeart/2005/8/layout/hierarchy4"/>
    <dgm:cxn modelId="{6175768D-963F-47AF-BA19-EC74390AD00A}" type="presParOf" srcId="{AFE6D924-69F4-4EC6-8D39-BFF72DDF3DD5}" destId="{55EE024F-4F0C-48E7-9CED-BFD2ADFF2251}" srcOrd="1" destOrd="0" presId="urn:microsoft.com/office/officeart/2005/8/layout/hierarchy4"/>
    <dgm:cxn modelId="{FA500397-5383-40E2-9233-9D9ECF5483F8}" type="presParOf" srcId="{9C39A97A-9545-42C2-B2DE-9F42BE8E56A1}" destId="{F7B60A10-3BB1-4327-91A3-EF96BDE6C94D}" srcOrd="3" destOrd="0" presId="urn:microsoft.com/office/officeart/2005/8/layout/hierarchy4"/>
    <dgm:cxn modelId="{24BD5B28-8F00-4EAB-A7A5-A34E0FBE8C43}" type="presParOf" srcId="{9C39A97A-9545-42C2-B2DE-9F42BE8E56A1}" destId="{4BAA2643-AA3A-4957-AAE3-F5BFF72ADC20}" srcOrd="4" destOrd="0" presId="urn:microsoft.com/office/officeart/2005/8/layout/hierarchy4"/>
    <dgm:cxn modelId="{1A6A9CE1-B2EE-433F-B997-CF3BEFDA7444}" type="presParOf" srcId="{4BAA2643-AA3A-4957-AAE3-F5BFF72ADC20}" destId="{5493CAAA-4062-4D67-A302-2AFD02C6824A}" srcOrd="0" destOrd="0" presId="urn:microsoft.com/office/officeart/2005/8/layout/hierarchy4"/>
    <dgm:cxn modelId="{9857616E-4666-4757-A352-2D52F535DFEF}" type="presParOf" srcId="{4BAA2643-AA3A-4957-AAE3-F5BFF72ADC20}" destId="{A0246074-59F0-4ECA-84E6-006780D39C3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1BC9C-10BA-45C2-8809-FCF8576F56E6}">
      <dsp:nvSpPr>
        <dsp:cNvPr id="0" name=""/>
        <dsp:cNvSpPr/>
      </dsp:nvSpPr>
      <dsp:spPr>
        <a:xfrm>
          <a:off x="2564974" y="2190"/>
          <a:ext cx="3168029" cy="12672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</a:t>
          </a:r>
          <a:r>
            <a:rPr lang="en-US" sz="2400" kern="1200" baseline="30000" dirty="0"/>
            <a:t>st</a:t>
          </a:r>
          <a:r>
            <a:rPr lang="en-US" sz="2400" kern="1200" dirty="0"/>
            <a:t> offense* </a:t>
          </a:r>
        </a:p>
      </dsp:txBody>
      <dsp:txXfrm>
        <a:off x="3198580" y="2190"/>
        <a:ext cx="1900818" cy="1267211"/>
      </dsp:txXfrm>
    </dsp:sp>
    <dsp:sp modelId="{5DE90270-7F27-44C9-8B33-FF822D5E5E51}">
      <dsp:nvSpPr>
        <dsp:cNvPr id="0" name=""/>
        <dsp:cNvSpPr/>
      </dsp:nvSpPr>
      <dsp:spPr>
        <a:xfrm>
          <a:off x="5321160" y="109903"/>
          <a:ext cx="2629464" cy="105178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Warning, conversation  </a:t>
          </a:r>
        </a:p>
      </dsp:txBody>
      <dsp:txXfrm>
        <a:off x="5847053" y="109903"/>
        <a:ext cx="1577679" cy="1051785"/>
      </dsp:txXfrm>
    </dsp:sp>
    <dsp:sp modelId="{F92A77FF-7004-4E36-A435-FC5923303FCD}">
      <dsp:nvSpPr>
        <dsp:cNvPr id="0" name=""/>
        <dsp:cNvSpPr/>
      </dsp:nvSpPr>
      <dsp:spPr>
        <a:xfrm>
          <a:off x="2564974" y="1446812"/>
          <a:ext cx="3168029" cy="12672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</a:t>
          </a:r>
          <a:r>
            <a:rPr lang="en-US" sz="2400" kern="1200" baseline="30000" dirty="0"/>
            <a:t>nd</a:t>
          </a:r>
          <a:r>
            <a:rPr lang="en-US" sz="2400" kern="1200" dirty="0"/>
            <a:t> offense </a:t>
          </a:r>
        </a:p>
      </dsp:txBody>
      <dsp:txXfrm>
        <a:off x="3198580" y="1446812"/>
        <a:ext cx="1900818" cy="1267211"/>
      </dsp:txXfrm>
    </dsp:sp>
    <dsp:sp modelId="{384C92F2-8223-41A4-B3A7-9ADDD6D59B84}">
      <dsp:nvSpPr>
        <dsp:cNvPr id="0" name=""/>
        <dsp:cNvSpPr/>
      </dsp:nvSpPr>
      <dsp:spPr>
        <a:xfrm>
          <a:off x="5321160" y="1554525"/>
          <a:ext cx="2629464" cy="105178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Call home, sent out of class </a:t>
          </a:r>
        </a:p>
      </dsp:txBody>
      <dsp:txXfrm>
        <a:off x="5847053" y="1554525"/>
        <a:ext cx="1577679" cy="1051785"/>
      </dsp:txXfrm>
    </dsp:sp>
    <dsp:sp modelId="{D85C321D-2980-4B1E-BD0B-CF8BA104842D}">
      <dsp:nvSpPr>
        <dsp:cNvPr id="0" name=""/>
        <dsp:cNvSpPr/>
      </dsp:nvSpPr>
      <dsp:spPr>
        <a:xfrm>
          <a:off x="2564974" y="2891434"/>
          <a:ext cx="3168029" cy="12672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</a:t>
          </a:r>
          <a:r>
            <a:rPr lang="en-US" sz="2400" kern="1200" baseline="30000" dirty="0"/>
            <a:t>rd</a:t>
          </a:r>
          <a:r>
            <a:rPr lang="en-US" sz="2400" kern="1200" dirty="0"/>
            <a:t> offense </a:t>
          </a:r>
        </a:p>
      </dsp:txBody>
      <dsp:txXfrm>
        <a:off x="3198580" y="2891434"/>
        <a:ext cx="1900818" cy="1267211"/>
      </dsp:txXfrm>
    </dsp:sp>
    <dsp:sp modelId="{BC11854E-DD32-4954-B9D6-34EC73962206}">
      <dsp:nvSpPr>
        <dsp:cNvPr id="0" name=""/>
        <dsp:cNvSpPr/>
      </dsp:nvSpPr>
      <dsp:spPr>
        <a:xfrm>
          <a:off x="5321160" y="2999147"/>
          <a:ext cx="2629464" cy="105178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Referral</a:t>
          </a:r>
        </a:p>
      </dsp:txBody>
      <dsp:txXfrm>
        <a:off x="5847053" y="2999147"/>
        <a:ext cx="1577679" cy="10517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1C22A-4253-4C53-B4BB-977CCDA6B43C}">
      <dsp:nvSpPr>
        <dsp:cNvPr id="0" name=""/>
        <dsp:cNvSpPr/>
      </dsp:nvSpPr>
      <dsp:spPr>
        <a:xfrm>
          <a:off x="884829" y="760553"/>
          <a:ext cx="6427069" cy="32120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Rules: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1. Be engaged </a:t>
          </a:r>
          <a:r>
            <a:rPr lang="en-US" sz="2000" kern="1200" dirty="0">
              <a:solidFill>
                <a:schemeClr val="bg1">
                  <a:lumMod val="75000"/>
                </a:schemeClr>
              </a:solidFill>
            </a:rPr>
            <a:t>(no phones, no eating)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2. Be respectful </a:t>
          </a:r>
          <a:r>
            <a:rPr lang="en-US" sz="2000" kern="1200" dirty="0">
              <a:solidFill>
                <a:schemeClr val="bg1">
                  <a:lumMod val="75000"/>
                </a:schemeClr>
              </a:solidFill>
            </a:rPr>
            <a:t>(do not talk while others are talking)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3.  Be diligent and on task </a:t>
          </a:r>
          <a:r>
            <a:rPr lang="en-US" sz="2000" kern="1200" dirty="0">
              <a:solidFill>
                <a:schemeClr val="bg1">
                  <a:lumMod val="75000"/>
                </a:schemeClr>
              </a:solidFill>
            </a:rPr>
            <a:t>(no side conversations; late work will not be accepted after 5 days)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4. Be courteous </a:t>
          </a:r>
          <a:r>
            <a:rPr lang="en-US" sz="2000" kern="1200" dirty="0">
              <a:solidFill>
                <a:schemeClr val="bg1">
                  <a:lumMod val="75000"/>
                </a:schemeClr>
              </a:solidFill>
            </a:rPr>
            <a:t>(raise your hand before getting out of your seat)</a:t>
          </a:r>
        </a:p>
      </dsp:txBody>
      <dsp:txXfrm>
        <a:off x="978906" y="854630"/>
        <a:ext cx="6238915" cy="3023879"/>
      </dsp:txXfrm>
    </dsp:sp>
    <dsp:sp modelId="{7F90FFEA-E650-422F-867E-E1F547651252}">
      <dsp:nvSpPr>
        <dsp:cNvPr id="0" name=""/>
        <dsp:cNvSpPr/>
      </dsp:nvSpPr>
      <dsp:spPr>
        <a:xfrm>
          <a:off x="7374162" y="907333"/>
          <a:ext cx="3141437" cy="8648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Step 1: Warning </a:t>
          </a:r>
        </a:p>
      </dsp:txBody>
      <dsp:txXfrm>
        <a:off x="7399492" y="932663"/>
        <a:ext cx="3090777" cy="814165"/>
      </dsp:txXfrm>
    </dsp:sp>
    <dsp:sp modelId="{8451407D-8DAC-4880-894C-2D37A7FDB107}">
      <dsp:nvSpPr>
        <dsp:cNvPr id="0" name=""/>
        <dsp:cNvSpPr/>
      </dsp:nvSpPr>
      <dsp:spPr>
        <a:xfrm>
          <a:off x="7374162" y="1876102"/>
          <a:ext cx="3141437" cy="8648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Step 2: conference, call parent, send to office</a:t>
          </a:r>
        </a:p>
      </dsp:txBody>
      <dsp:txXfrm>
        <a:off x="7399492" y="1901432"/>
        <a:ext cx="3090777" cy="814165"/>
      </dsp:txXfrm>
    </dsp:sp>
    <dsp:sp modelId="{5493CAAA-4062-4D67-A302-2AFD02C6824A}">
      <dsp:nvSpPr>
        <dsp:cNvPr id="0" name=""/>
        <dsp:cNvSpPr/>
      </dsp:nvSpPr>
      <dsp:spPr>
        <a:xfrm>
          <a:off x="7374162" y="2875479"/>
          <a:ext cx="3141437" cy="8648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Step 3: referral, call admin</a:t>
          </a:r>
        </a:p>
      </dsp:txBody>
      <dsp:txXfrm>
        <a:off x="7399492" y="2900809"/>
        <a:ext cx="3090777" cy="814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0B616-BCB2-4E7C-BAA6-B90DF21B9EDF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EDF81-139F-488C-872B-4720FBA6B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0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1520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1520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252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252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3127248"/>
            <a:ext cx="4617720" cy="3054096"/>
          </a:xfrm>
        </p:spPr>
        <p:txBody>
          <a:bodyPr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898648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3639312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4389120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8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9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186"/>
            <a:ext cx="3816096" cy="3529014"/>
          </a:xfrm>
        </p:spPr>
        <p:txBody>
          <a:bodyPr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4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35763" y="712788"/>
            <a:ext cx="4618037" cy="5432425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4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anchor="b">
            <a:normAutofit/>
          </a:bodyPr>
          <a:lstStyle>
            <a:lvl1pPr algn="r">
              <a:defRPr sz="480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492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7056" y="4297680"/>
            <a:ext cx="4434840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2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20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5" r:id="rId5"/>
    <p:sldLayoutId id="2147483739" r:id="rId6"/>
    <p:sldLayoutId id="2147483748" r:id="rId7"/>
    <p:sldLayoutId id="2147483737" r:id="rId8"/>
    <p:sldLayoutId id="2147483738" r:id="rId9"/>
    <p:sldLayoutId id="2147483749" r:id="rId10"/>
    <p:sldLayoutId id="2147483750" r:id="rId11"/>
    <p:sldLayoutId id="2147483751" r:id="rId12"/>
    <p:sldLayoutId id="2147483736" r:id="rId13"/>
    <p:sldLayoutId id="2147483740" r:id="rId14"/>
    <p:sldLayoutId id="2147483742" r:id="rId15"/>
    <p:sldLayoutId id="2147483743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8CF5B-E8DE-48F3-9581-51BBEC47AE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(High) Expectations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D29EF-CFED-41EF-9138-BE844655F3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Collab, 11/9</a:t>
            </a:r>
          </a:p>
          <a:p>
            <a:r>
              <a:rPr lang="en-US" dirty="0"/>
              <a:t>Kyle Werth</a:t>
            </a:r>
          </a:p>
        </p:txBody>
      </p:sp>
    </p:spTree>
    <p:extLst>
      <p:ext uri="{BB962C8B-B14F-4D97-AF65-F5344CB8AC3E}">
        <p14:creationId xmlns:p14="http://schemas.microsoft.com/office/powerpoint/2010/main" val="2074766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A85D8F-96DF-414F-96F0-8F01B9758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247" y="420296"/>
            <a:ext cx="3200400" cy="2103436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F79409-2936-4FDC-BF6F-45FC9FDA8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552" y="2624933"/>
            <a:ext cx="3816096" cy="3529014"/>
          </a:xfrm>
        </p:spPr>
        <p:txBody>
          <a:bodyPr/>
          <a:lstStyle/>
          <a:p>
            <a:r>
              <a:rPr lang="en-US" sz="2400" dirty="0"/>
              <a:t>1. Management or behavioral concerns</a:t>
            </a:r>
          </a:p>
          <a:p>
            <a:r>
              <a:rPr lang="en-US" sz="2400" dirty="0"/>
              <a:t>2. School expectations</a:t>
            </a:r>
          </a:p>
          <a:p>
            <a:r>
              <a:rPr lang="en-US" sz="2400" dirty="0"/>
              <a:t>3. Team expectations</a:t>
            </a:r>
          </a:p>
          <a:p>
            <a:r>
              <a:rPr lang="en-US" sz="2400" dirty="0"/>
              <a:t>4. Questions</a:t>
            </a:r>
          </a:p>
          <a:p>
            <a:endParaRPr lang="en-US" dirty="0"/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0E469817-940E-4A7E-82D2-9FC9B4D3A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Presentation Title</a:t>
            </a:r>
          </a:p>
        </p:txBody>
      </p:sp>
      <p:pic>
        <p:nvPicPr>
          <p:cNvPr id="20" name="Picture Placeholder 19" descr="A wooden signpost with different words&#10;&#10;Description automatically generated">
            <a:extLst>
              <a:ext uri="{FF2B5EF4-FFF2-40B4-BE49-F238E27FC236}">
                <a16:creationId xmlns:a16="http://schemas.microsoft.com/office/drawing/2014/main" id="{FADF4419-6AB8-0A8C-BFCC-E5D7D25A1D3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3846" r="3846"/>
          <a:stretch>
            <a:fillRect/>
          </a:stretch>
        </p:blipFill>
        <p:spPr>
          <a:xfrm>
            <a:off x="6578353" y="3666432"/>
            <a:ext cx="5403589" cy="3055043"/>
          </a:xfrm>
        </p:spPr>
      </p:pic>
      <p:pic>
        <p:nvPicPr>
          <p:cNvPr id="18" name="Picture Placeholder 17" descr="A hand and wooden blocks with words on them&#10;&#10;Description automatically generated">
            <a:extLst>
              <a:ext uri="{FF2B5EF4-FFF2-40B4-BE49-F238E27FC236}">
                <a16:creationId xmlns:a16="http://schemas.microsoft.com/office/drawing/2014/main" id="{3AA17FB4-D8E3-4C04-6534-EB847ECD57F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8031" r="8031"/>
          <a:stretch>
            <a:fillRect/>
          </a:stretch>
        </p:blipFill>
        <p:spPr>
          <a:xfrm>
            <a:off x="6578354" y="0"/>
            <a:ext cx="5403942" cy="3694372"/>
          </a:xfrm>
        </p:spPr>
      </p:pic>
    </p:spTree>
    <p:extLst>
      <p:ext uri="{BB962C8B-B14F-4D97-AF65-F5344CB8AC3E}">
        <p14:creationId xmlns:p14="http://schemas.microsoft.com/office/powerpoint/2010/main" val="1912948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02820-7F02-4F5F-8933-C0B61CFA2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463" y="612648"/>
            <a:ext cx="3886200" cy="1345692"/>
          </a:xfrm>
        </p:spPr>
        <p:txBody>
          <a:bodyPr anchor="b">
            <a:normAutofit/>
          </a:bodyPr>
          <a:lstStyle/>
          <a:p>
            <a:r>
              <a:rPr lang="en-US" dirty="0"/>
              <a:t>Why Does it Matter?</a:t>
            </a:r>
          </a:p>
        </p:txBody>
      </p:sp>
      <p:pic>
        <p:nvPicPr>
          <p:cNvPr id="9" name="Content Placeholder 8" descr="A diagram of a warning&#10;&#10;Description automatically generated with medium confidence">
            <a:extLst>
              <a:ext uri="{FF2B5EF4-FFF2-40B4-BE49-F238E27FC236}">
                <a16:creationId xmlns:a16="http://schemas.microsoft.com/office/drawing/2014/main" id="{F789FCE9-07D5-3B47-DEBE-45A2DB91D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1475" y="640080"/>
            <a:ext cx="4205090" cy="5596128"/>
          </a:xfrm>
          <a:noFill/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FA17B01-1BB0-BEF6-F59C-9F79F61B7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78483"/>
            <a:ext cx="3886200" cy="416687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Students will get away with whatever you let them get away with.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Yes, I know it requires admin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It is important to take the right path, even if it is the one less traveled.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It is our job to educate our students and set them up for success in the most conducive environment for learning. </a:t>
            </a:r>
          </a:p>
        </p:txBody>
      </p:sp>
      <p:sp>
        <p:nvSpPr>
          <p:cNvPr id="4" name="Date Placeholder 5">
            <a:extLst>
              <a:ext uri="{FF2B5EF4-FFF2-40B4-BE49-F238E27FC236}">
                <a16:creationId xmlns:a16="http://schemas.microsoft.com/office/drawing/2014/main" id="{523A727A-BD22-42EE-9500-BBEF455DA5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9/3/20XX</a:t>
            </a:r>
            <a:endParaRPr lang="en-US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D00329E9-36A4-4FA9-9FBD-412BCEF20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Presentation Title</a:t>
            </a:r>
            <a:endParaRPr lang="en-US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F13D5288-11C4-425C-8C20-5E8A7E72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90024A9-0184-448B-881E-CC722A916CB1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74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67F229A-48C3-4BE7-96EC-3C05DC7FB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Uniformity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041F48D-F184-4F9F-B5AC-F127F0898F3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b="1" dirty="0"/>
              <a:t>As a department, what are your non-negotiables for your students?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Can they be on their phones?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they have to raise their hand to speak or get up from their desks?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late can work be turned in and still be graded?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students eat in class?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much side chatter is allowed during instruction?</a:t>
            </a:r>
          </a:p>
          <a:p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9C693BAD-6B4E-48AD-88BF-D933B374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B9E4CF7-70FB-40DF-BE47-6E5AE3154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1EA167B-7079-4284-997F-7309C510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51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02820-7F02-4F5F-8933-C0B61CFA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Consequences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A341B71E-5290-4693-8035-44F1D5307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81FCE4EA-92D0-4D04-BA86-2FFFEC99A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D2D9DB8-6AAC-452C-8711-DA2E869FD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7E8DBD8-5E2B-D04E-1E60-2EC10AB2ED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261334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ACABAC2-AE7F-2689-1FC0-9082E2968F03}"/>
              </a:ext>
            </a:extLst>
          </p:cNvPr>
          <p:cNvSpPr txBox="1"/>
          <p:nvPr/>
        </p:nvSpPr>
        <p:spPr>
          <a:xfrm>
            <a:off x="838200" y="1907128"/>
            <a:ext cx="21927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are the consequences when students do not follow your rules? </a:t>
            </a:r>
          </a:p>
          <a:p>
            <a:endParaRPr lang="en-US" dirty="0"/>
          </a:p>
          <a:p>
            <a:r>
              <a:rPr lang="en-US" dirty="0"/>
              <a:t>Rules and expectations need to be strictly followed. Students need to see that the consequences are consistently reinforced.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446442-FFD9-B26B-68D7-C2E7108281D8}"/>
              </a:ext>
            </a:extLst>
          </p:cNvPr>
          <p:cNvSpPr txBox="1"/>
          <p:nvPr/>
        </p:nvSpPr>
        <p:spPr>
          <a:xfrm>
            <a:off x="9489489" y="4978786"/>
            <a:ext cx="2192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If major infraction, student will immediately jump to a referral</a:t>
            </a:r>
          </a:p>
        </p:txBody>
      </p:sp>
    </p:spTree>
    <p:extLst>
      <p:ext uri="{BB962C8B-B14F-4D97-AF65-F5344CB8AC3E}">
        <p14:creationId xmlns:p14="http://schemas.microsoft.com/office/powerpoint/2010/main" val="1497105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02820-7F02-4F5F-8933-C0B61CFA2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09" y="365125"/>
            <a:ext cx="11158491" cy="1325563"/>
          </a:xfrm>
        </p:spPr>
        <p:txBody>
          <a:bodyPr/>
          <a:lstStyle/>
          <a:p>
            <a:r>
              <a:rPr lang="en-US" dirty="0"/>
              <a:t>Clearly Post Your Rules and Consequences</a:t>
            </a:r>
          </a:p>
        </p:txBody>
      </p:sp>
      <p:sp>
        <p:nvSpPr>
          <p:cNvPr id="4" name="Date Placeholder 5">
            <a:extLst>
              <a:ext uri="{FF2B5EF4-FFF2-40B4-BE49-F238E27FC236}">
                <a16:creationId xmlns:a16="http://schemas.microsoft.com/office/drawing/2014/main" id="{523A727A-BD22-42EE-9500-BBEF455DA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D00329E9-36A4-4FA9-9FBD-412BCEF20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F13D5288-11C4-425C-8C20-5E8A7E72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24A9-0184-448B-881E-CC722A916CB1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DADDC046-ABE2-62DE-E8A3-D23B850793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880443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3317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D2FA59-42D1-4596-BADF-65EE2EEC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Through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8C1B7C-03BA-4C6C-B759-6DAB6A63B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If everyone is not on board, it </a:t>
            </a:r>
            <a:r>
              <a:rPr lang="en-US" dirty="0"/>
              <a:t>will not work to its fullest potential. When we come back from Fall Break, or when we come back from Winter Break, draw a line in the sand and follow through. </a:t>
            </a:r>
            <a:endParaRPr lang="en-US" sz="180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751E420-B483-4040-8E33-A32E82D7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720F25F-904B-4AA2-9CB6-69411308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Placeholder 7" descr="A bridge over water with text below&#10;&#10;Description automatically generated">
            <a:extLst>
              <a:ext uri="{FF2B5EF4-FFF2-40B4-BE49-F238E27FC236}">
                <a16:creationId xmlns:a16="http://schemas.microsoft.com/office/drawing/2014/main" id="{E071CFE0-9A75-6451-85FE-C91AB422CD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580" r="13580"/>
          <a:stretch>
            <a:fillRect/>
          </a:stretch>
        </p:blipFill>
        <p:spPr/>
      </p:pic>
      <p:pic>
        <p:nvPicPr>
          <p:cNvPr id="15" name="Picture Placeholder 14" descr="Close-up of a piece of paper with a yellow tape with black text&#10;&#10;Description automatically generated">
            <a:extLst>
              <a:ext uri="{FF2B5EF4-FFF2-40B4-BE49-F238E27FC236}">
                <a16:creationId xmlns:a16="http://schemas.microsoft.com/office/drawing/2014/main" id="{6EB0B19B-0041-9F4B-9DC0-8CC5A4A47B6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2579" b="25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8427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08A1-FEAA-4F21-96E4-5A57CFAAB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440" y="746199"/>
            <a:ext cx="2282271" cy="3257631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Why does everyone always say to think outside the box? What’s inside the box that they don’t want us to think about?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3DD3A-BCEA-4181-8BC4-61E1A84D5A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9857127">
            <a:off x="2940646" y="2585622"/>
            <a:ext cx="2182620" cy="2549360"/>
          </a:xfrm>
        </p:spPr>
        <p:txBody>
          <a:bodyPr>
            <a:normAutofit/>
          </a:bodyPr>
          <a:lstStyle/>
          <a:p>
            <a:r>
              <a:rPr lang="en-US" sz="2000" cap="none" dirty="0">
                <a:latin typeface="+mj-lt"/>
              </a:rPr>
              <a:t>It’s impossible to think outside of the box when you don’t even know where the box is.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96533-0ABC-43CF-A178-990FE4A0A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09D7B-C32A-4E78-8DDF-036855495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57B06-3F43-4092-8AB5-0AC06017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51693E5-B4ED-081B-7478-C85ADD39B585}"/>
              </a:ext>
            </a:extLst>
          </p:cNvPr>
          <p:cNvSpPr txBox="1">
            <a:spLocks/>
          </p:cNvSpPr>
          <p:nvPr/>
        </p:nvSpPr>
        <p:spPr>
          <a:xfrm rot="1964582">
            <a:off x="7030950" y="2951697"/>
            <a:ext cx="2244899" cy="23007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gency FB" panose="020B0503020202020204" pitchFamily="34" charset="0"/>
              </a:rPr>
              <a:t>If you’ve never been inside of the box, how are you supposed to think outside of it?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EF134F-A60C-3B65-F770-3971E0C4A48E}"/>
              </a:ext>
            </a:extLst>
          </p:cNvPr>
          <p:cNvSpPr txBox="1">
            <a:spLocks/>
          </p:cNvSpPr>
          <p:nvPr/>
        </p:nvSpPr>
        <p:spPr>
          <a:xfrm>
            <a:off x="630329" y="-526257"/>
            <a:ext cx="1115849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i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Start with the Basics </a:t>
            </a:r>
          </a:p>
        </p:txBody>
      </p:sp>
    </p:spTree>
    <p:extLst>
      <p:ext uri="{BB962C8B-B14F-4D97-AF65-F5344CB8AC3E}">
        <p14:creationId xmlns:p14="http://schemas.microsoft.com/office/powerpoint/2010/main" val="3079534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78FAAB-8DFA-4475-B8B6-51A3ED193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703" y="3597257"/>
            <a:ext cx="6108192" cy="1463040"/>
          </a:xfrm>
        </p:spPr>
        <p:txBody>
          <a:bodyPr>
            <a:normAutofit/>
          </a:bodyPr>
          <a:lstStyle/>
          <a:p>
            <a:r>
              <a:rPr lang="en-US" sz="3600" dirty="0"/>
              <a:t>Goal for Today: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237BABF-398B-4F17-B288-42D7047C2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5914" y="5102707"/>
            <a:ext cx="6291072" cy="106727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Make a rules/Consequences Poster to hang in your room. Ensure that it aligns with your teammates’. </a:t>
            </a:r>
          </a:p>
        </p:txBody>
      </p:sp>
      <p:pic>
        <p:nvPicPr>
          <p:cNvPr id="25" name="Picture Placeholder 24" descr="A yellow post-it note pinned to a cardboard board&#10;&#10;Description automatically generated">
            <a:extLst>
              <a:ext uri="{FF2B5EF4-FFF2-40B4-BE49-F238E27FC236}">
                <a16:creationId xmlns:a16="http://schemas.microsoft.com/office/drawing/2014/main" id="{B91AA3F9-313E-B2CF-B89C-35D8A7D8EA2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9313" r="9313"/>
          <a:stretch>
            <a:fillRect/>
          </a:stretch>
        </p:blipFill>
        <p:spPr>
          <a:xfrm>
            <a:off x="6355502" y="144912"/>
            <a:ext cx="4941484" cy="3877363"/>
          </a:xfrm>
        </p:spPr>
      </p:pic>
      <p:pic>
        <p:nvPicPr>
          <p:cNvPr id="23" name="Picture Placeholder 22" descr="A close-up of a logo&#10;&#10;Description automatically generated">
            <a:extLst>
              <a:ext uri="{FF2B5EF4-FFF2-40B4-BE49-F238E27FC236}">
                <a16:creationId xmlns:a16="http://schemas.microsoft.com/office/drawing/2014/main" id="{1C399FA2-7E9A-F2A1-4CA0-099A97D0561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309" r="17309" b="1135"/>
          <a:stretch/>
        </p:blipFill>
        <p:spPr>
          <a:xfrm>
            <a:off x="-9154" y="0"/>
            <a:ext cx="6105153" cy="6169981"/>
          </a:xfrm>
        </p:spPr>
      </p:pic>
    </p:spTree>
    <p:extLst>
      <p:ext uri="{BB962C8B-B14F-4D97-AF65-F5344CB8AC3E}">
        <p14:creationId xmlns:p14="http://schemas.microsoft.com/office/powerpoint/2010/main" val="1633727740"/>
      </p:ext>
    </p:extLst>
  </p:cSld>
  <p:clrMapOvr>
    <a:masterClrMapping/>
  </p:clrMapOvr>
</p:sld>
</file>

<file path=ppt/theme/theme1.xml><?xml version="1.0" encoding="utf-8"?>
<a:theme xmlns:a="http://schemas.openxmlformats.org/drawingml/2006/main" name="Brush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" id="{83ACE2F6-3F27-4C0C-9F26-3A644E012A31}" vid="{2791EB26-28CE-473B-9B2E-6D68997E89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FCC198-DBFA-46B2-A241-8E3888E6367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0DCE9DA-F7FD-45FA-83B7-D9813A4425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7C4F4F-E645-4C6F-B0C3-39923BA08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Brush presentation</Template>
  <TotalTime>83</TotalTime>
  <Words>470</Words>
  <Application>Microsoft Office PowerPoint</Application>
  <PresentationFormat>Widescreen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Agency FB</vt:lpstr>
      <vt:lpstr>Arial</vt:lpstr>
      <vt:lpstr>Calibri</vt:lpstr>
      <vt:lpstr>Century Gothic</vt:lpstr>
      <vt:lpstr>Elephant</vt:lpstr>
      <vt:lpstr>Franklin Gothic Book</vt:lpstr>
      <vt:lpstr>Brush</vt:lpstr>
      <vt:lpstr>(High) Expectations</vt:lpstr>
      <vt:lpstr>Agenda</vt:lpstr>
      <vt:lpstr>Why Does it Matter?</vt:lpstr>
      <vt:lpstr>Uniformity</vt:lpstr>
      <vt:lpstr>Consistent Consequences</vt:lpstr>
      <vt:lpstr>Clearly Post Your Rules and Consequences</vt:lpstr>
      <vt:lpstr>Follow Through</vt:lpstr>
      <vt:lpstr>Why does everyone always say to think outside the box? What’s inside the box that they don’t want us to think about?</vt:lpstr>
      <vt:lpstr>Goal for Today: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Expectations</dc:title>
  <dc:creator>Werth, Kyle</dc:creator>
  <cp:lastModifiedBy>Werth, Kyle</cp:lastModifiedBy>
  <cp:revision>1</cp:revision>
  <dcterms:created xsi:type="dcterms:W3CDTF">2023-11-06T12:30:04Z</dcterms:created>
  <dcterms:modified xsi:type="dcterms:W3CDTF">2023-11-06T13:53:36Z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