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8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8/30/2022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nowbal@boe.Richmond.k12.ga.u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C.T. Walker School Council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August 30, 2022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0687" y="2320863"/>
            <a:ext cx="2382172" cy="2217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738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Questions/Concerns</a:t>
            </a:r>
          </a:p>
        </p:txBody>
      </p:sp>
    </p:spTree>
    <p:extLst>
      <p:ext uri="{BB962C8B-B14F-4D97-AF65-F5344CB8AC3E}">
        <p14:creationId xmlns:p14="http://schemas.microsoft.com/office/powerpoint/2010/main" val="1493188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Purpose of School Council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purpose of school councils is to “</a:t>
            </a:r>
            <a:r>
              <a:rPr lang="en-US" b="1" dirty="0"/>
              <a:t>bring communities and schools closer together in a spirit of cooperation to solve difficult education problems</a:t>
            </a:r>
            <a:r>
              <a:rPr lang="en-US" dirty="0"/>
              <a:t>, improve academic achievement, provide support for teachers and administrators, and bring parents into the school-based decision-making process.”</a:t>
            </a:r>
          </a:p>
        </p:txBody>
      </p:sp>
    </p:spTree>
    <p:extLst>
      <p:ext uri="{BB962C8B-B14F-4D97-AF65-F5344CB8AC3E}">
        <p14:creationId xmlns:p14="http://schemas.microsoft.com/office/powerpoint/2010/main" val="858678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Officer Positions (2 year term)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President: Develop meeting agenda based on feedback from the council, preside and conduct 4 meetings, represent school council if needed at the district level . </a:t>
            </a:r>
            <a:r>
              <a:rPr lang="en-US" b="1" i="1" dirty="0"/>
              <a:t>Currently Beth Dixon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Vice President: Serve in the absence of the President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Secretary: Record all votes and minutes, give notice of meetings, provide Principal with minutes to post on school website.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80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Nominations for Officers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 name into chat with position interested</a:t>
            </a:r>
          </a:p>
          <a:p>
            <a:r>
              <a:rPr lang="en-US" dirty="0"/>
              <a:t>Send email to </a:t>
            </a:r>
            <a:r>
              <a:rPr lang="en-US" dirty="0">
                <a:hlinkClick r:id="rId2"/>
              </a:rPr>
              <a:t>snowbal@boe.richmond.k12.ga.us</a:t>
            </a:r>
            <a:endParaRPr lang="en-US" dirty="0"/>
          </a:p>
          <a:p>
            <a:r>
              <a:rPr lang="en-US" dirty="0"/>
              <a:t>Voting will take place at next meeting if more than one nomination is received for a position. </a:t>
            </a:r>
          </a:p>
        </p:txBody>
      </p:sp>
    </p:spTree>
    <p:extLst>
      <p:ext uri="{BB962C8B-B14F-4D97-AF65-F5344CB8AC3E}">
        <p14:creationId xmlns:p14="http://schemas.microsoft.com/office/powerpoint/2010/main" val="3893747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Improvement Plan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% of students scoring on grade level in Math </a:t>
            </a:r>
          </a:p>
          <a:p>
            <a:r>
              <a:rPr lang="en-US" dirty="0"/>
              <a:t>Increase the percentage of students scoring 1 or more grade levels below in </a:t>
            </a:r>
            <a:r>
              <a:rPr lang="en-US" dirty="0" err="1"/>
              <a:t>iReady</a:t>
            </a:r>
            <a:r>
              <a:rPr lang="en-US" dirty="0"/>
              <a:t> by 5%</a:t>
            </a:r>
          </a:p>
          <a:p>
            <a:r>
              <a:rPr lang="en-US" dirty="0"/>
              <a:t>Host 4 or more events that bring stakeholders into the school to foster a sense of community</a:t>
            </a:r>
          </a:p>
        </p:txBody>
      </p:sp>
    </p:spTree>
    <p:extLst>
      <p:ext uri="{BB962C8B-B14F-4D97-AF65-F5344CB8AC3E}">
        <p14:creationId xmlns:p14="http://schemas.microsoft.com/office/powerpoint/2010/main" val="3589051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Data	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C377C07-3A06-4501-B24D-9EAF74C16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759" y="2150477"/>
            <a:ext cx="4638311" cy="303408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B257B4B-E50C-48DD-982C-F707D2EF01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198" y="3298960"/>
            <a:ext cx="4953787" cy="311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705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Data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C3BCD4-33E3-445A-B4D7-5A3C3DF3B3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685" y="2233948"/>
            <a:ext cx="4830424" cy="278988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CFAC79F-E4C2-4B69-9D5A-0CC28FFF59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9421" y="3686452"/>
            <a:ext cx="4718277" cy="287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376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34920-EC23-4920-B92B-A4590CD94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on the horizon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9D1D4-25ED-4668-9B58-903F06137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Playground expansion</a:t>
            </a:r>
          </a:p>
          <a:p>
            <a:r>
              <a:rPr lang="en-US" dirty="0" err="1"/>
              <a:t>Centegix</a:t>
            </a:r>
            <a:r>
              <a:rPr lang="en-US" dirty="0"/>
              <a:t> Crisis Alert System being installed</a:t>
            </a:r>
          </a:p>
          <a:p>
            <a:r>
              <a:rPr lang="en-US" dirty="0"/>
              <a:t>Intercom system upgrades</a:t>
            </a:r>
          </a:p>
        </p:txBody>
      </p:sp>
    </p:spTree>
    <p:extLst>
      <p:ext uri="{BB962C8B-B14F-4D97-AF65-F5344CB8AC3E}">
        <p14:creationId xmlns:p14="http://schemas.microsoft.com/office/powerpoint/2010/main" val="2405916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91E22-4588-4344-9E82-CFE583502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would you like to see more info 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BA65F-5C17-4F4F-B751-1DA9CC7FC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Email Beth Dixon</a:t>
            </a:r>
          </a:p>
          <a:p>
            <a:r>
              <a:rPr lang="en-US" dirty="0"/>
              <a:t>Request topic to be added to agenda</a:t>
            </a:r>
          </a:p>
          <a:p>
            <a:r>
              <a:rPr lang="en-US" dirty="0"/>
              <a:t>Put topics in chat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23259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117</TotalTime>
  <Words>268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Berlin</vt:lpstr>
      <vt:lpstr>C.T. Walker School Council</vt:lpstr>
      <vt:lpstr>Purpose of School Council</vt:lpstr>
      <vt:lpstr>Officer Positions (2 year term)</vt:lpstr>
      <vt:lpstr>Nominations for Officers</vt:lpstr>
      <vt:lpstr>School Improvement Plan </vt:lpstr>
      <vt:lpstr>Reading Data </vt:lpstr>
      <vt:lpstr>Math Data</vt:lpstr>
      <vt:lpstr>Things on the horizon</vt:lpstr>
      <vt:lpstr>What would you like to see more info on?</vt:lpstr>
      <vt:lpstr>Questions/Concerns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C.T. Walker School Council</dc:title>
  <dc:creator>Snowberger, Aletha</dc:creator>
  <cp:lastModifiedBy>Snowberger, Aletha</cp:lastModifiedBy>
  <cp:revision>9</cp:revision>
  <dcterms:created xsi:type="dcterms:W3CDTF">2021-10-05T18:53:37Z</dcterms:created>
  <dcterms:modified xsi:type="dcterms:W3CDTF">2022-08-30T16:07:09Z</dcterms:modified>
</cp:coreProperties>
</file>