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9/4/2020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Welcome to Music</a:t>
            </a:r>
          </a:p>
        </p:txBody>
      </p:sp>
      <p:sp>
        <p:nvSpPr>
          <p:cNvPr id="4" name="Text Placeholder 3"/>
          <p:cNvSpPr>
            <a:spLocks noGrp="1"/>
          </p:cNvSpPr>
          <p:nvPr>
            <p:ph type="body" sz="half" idx="2"/>
          </p:nvPr>
        </p:nvSpPr>
        <p:spPr/>
        <p:txBody>
          <a:bodyPr>
            <a:normAutofit/>
          </a:bodyPr>
          <a:lstStyle/>
          <a:p>
            <a:pPr algn="ctr"/>
            <a:r>
              <a:rPr lang="en-US" sz="3200" dirty="0">
                <a:solidFill>
                  <a:srgbClr val="FF0000"/>
                </a:solidFill>
              </a:rPr>
              <a:t>Ms. Victoria Hammond</a:t>
            </a:r>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65288" y="685800"/>
            <a:ext cx="3981450" cy="5308600"/>
          </a:xfrm>
        </p:spPr>
      </p:pic>
      <p:pic>
        <p:nvPicPr>
          <p:cNvPr id="3" name="Don't Worry Be Happy">
            <a:hlinkClick r:id="" action="ppaction://media"/>
            <a:extLst>
              <a:ext uri="{FF2B5EF4-FFF2-40B4-BE49-F238E27FC236}">
                <a16:creationId xmlns:a16="http://schemas.microsoft.com/office/drawing/2014/main" id="{D858703F-0384-429B-B4E1-C724B7AE8F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864224564"/>
      </p:ext>
    </p:extLst>
  </p:cSld>
  <p:clrMapOvr>
    <a:masterClrMapping/>
  </p:clrMapOvr>
  <mc:AlternateContent xmlns:mc="http://schemas.openxmlformats.org/markup-compatibility/2006" xmlns:p14="http://schemas.microsoft.com/office/powerpoint/2010/main">
    <mc:Choice Requires="p14">
      <p:transition spd="slow" p14:dur="2000" advTm="4371"/>
    </mc:Choice>
    <mc:Fallback xmlns="">
      <p:transition spd="slow" advTm="4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51"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554" y="399869"/>
            <a:ext cx="8534401" cy="1533434"/>
          </a:xfrm>
        </p:spPr>
        <p:txBody>
          <a:bodyPr>
            <a:normAutofit fontScale="90000"/>
          </a:bodyPr>
          <a:lstStyle/>
          <a:p>
            <a:pPr algn="ctr"/>
            <a:r>
              <a:rPr lang="en-US" sz="4800" dirty="0"/>
              <a:t>I Miss you all and can’t wait to see you or Meet You</a:t>
            </a:r>
          </a:p>
        </p:txBody>
      </p:sp>
      <p:sp>
        <p:nvSpPr>
          <p:cNvPr id="3" name="Text Placeholder 2"/>
          <p:cNvSpPr>
            <a:spLocks noGrp="1"/>
          </p:cNvSpPr>
          <p:nvPr>
            <p:ph type="body" idx="1"/>
          </p:nvPr>
        </p:nvSpPr>
        <p:spPr>
          <a:xfrm>
            <a:off x="1794554" y="2194560"/>
            <a:ext cx="8534401" cy="2795451"/>
          </a:xfrm>
        </p:spPr>
        <p:txBody>
          <a:bodyPr>
            <a:normAutofit/>
          </a:bodyPr>
          <a:lstStyle/>
          <a:p>
            <a:pPr algn="ctr"/>
            <a:r>
              <a:rPr lang="en-US" sz="3600" dirty="0">
                <a:solidFill>
                  <a:srgbClr val="FF0000"/>
                </a:solidFill>
              </a:rPr>
              <a:t>Whether we are seeing each other face to face or by virtual platform, I am so glad to have you in my music class. </a:t>
            </a:r>
            <a:endParaRPr lang="en-US" sz="3600" dirty="0" smtClean="0">
              <a:solidFill>
                <a:srgbClr val="FF0000"/>
              </a:solidFill>
            </a:endParaRPr>
          </a:p>
          <a:p>
            <a:pPr algn="ctr"/>
            <a:r>
              <a:rPr lang="en-US" sz="1400" dirty="0" smtClean="0">
                <a:solidFill>
                  <a:srgbClr val="FF0000"/>
                </a:solidFill>
              </a:rPr>
              <a:t>Music by Bobby McFerrin</a:t>
            </a:r>
          </a:p>
          <a:p>
            <a:pPr algn="ctr"/>
            <a:endParaRPr lang="en-US" sz="1400" dirty="0">
              <a:solidFill>
                <a:srgbClr val="FF0000"/>
              </a:solidFill>
            </a:endParaRPr>
          </a:p>
        </p:txBody>
      </p:sp>
    </p:spTree>
    <p:extLst>
      <p:ext uri="{BB962C8B-B14F-4D97-AF65-F5344CB8AC3E}">
        <p14:creationId xmlns:p14="http://schemas.microsoft.com/office/powerpoint/2010/main" val="3728696472"/>
      </p:ext>
    </p:extLst>
  </p:cSld>
  <p:clrMapOvr>
    <a:masterClrMapping/>
  </p:clrMapOvr>
  <mc:AlternateContent xmlns:mc="http://schemas.openxmlformats.org/markup-compatibility/2006" xmlns:p14="http://schemas.microsoft.com/office/powerpoint/2010/main">
    <mc:Choice Requires="p14">
      <p:transition spd="slow" p14:dur="2000" advTm="81853"/>
    </mc:Choice>
    <mc:Fallback xmlns="">
      <p:transition spd="slow" advTm="8185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Getting to know me</a:t>
            </a:r>
          </a:p>
        </p:txBody>
      </p:sp>
      <p:sp>
        <p:nvSpPr>
          <p:cNvPr id="4" name="Text Placeholder 3"/>
          <p:cNvSpPr>
            <a:spLocks noGrp="1"/>
          </p:cNvSpPr>
          <p:nvPr>
            <p:ph type="body" sz="half" idx="2"/>
          </p:nvPr>
        </p:nvSpPr>
        <p:spPr>
          <a:xfrm>
            <a:off x="4722811" y="2777066"/>
            <a:ext cx="6537371" cy="3519231"/>
          </a:xfrm>
        </p:spPr>
        <p:txBody>
          <a:bodyPr>
            <a:normAutofit/>
          </a:bodyPr>
          <a:lstStyle/>
          <a:p>
            <a:r>
              <a:rPr lang="en-US" dirty="0">
                <a:solidFill>
                  <a:schemeClr val="accent6">
                    <a:lumMod val="40000"/>
                    <a:lumOff val="60000"/>
                  </a:schemeClr>
                </a:solidFill>
              </a:rPr>
              <a:t>I have been teaching music in Richmond County since 1996. I am the mother to two amazing children that both graduated from Cross Creek. I have been blessed to be a member of the choir at Saint Paul's Episcopal Church and that has enabled me to travel all over the world as one of their soloist. As a child I loved music but until 7th grade never had a regular music class. I never intended to go to college until I had a teacher tell me that I was capable of anything I was willing to work for. Because of a positive teacher I now do what I love and my primary goal is to make sure my students know that I see them and they matter.</a:t>
            </a:r>
          </a:p>
        </p:txBody>
      </p:sp>
      <p:pic>
        <p:nvPicPr>
          <p:cNvPr id="1032" name="Picture 8" descr="Music Notes With Waves In White Stock Vector - Illustration of classical,  banner: 11477376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2960" r="22960"/>
          <a:stretch>
            <a:fillRect/>
          </a:stretch>
        </p:blipFill>
        <p:spPr bwMode="auto">
          <a:xfrm>
            <a:off x="312738" y="914400"/>
            <a:ext cx="4410075" cy="510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656191"/>
      </p:ext>
    </p:extLst>
  </p:cSld>
  <p:clrMapOvr>
    <a:masterClrMapping/>
  </p:clrMapOvr>
  <mc:AlternateContent xmlns:mc="http://schemas.openxmlformats.org/markup-compatibility/2006" xmlns:p14="http://schemas.microsoft.com/office/powerpoint/2010/main">
    <mc:Choice Requires="p14">
      <p:transition spd="slow" p14:dur="2000" advTm="50702"/>
    </mc:Choice>
    <mc:Fallback xmlns="">
      <p:transition spd="slow" advTm="5070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081" y="451151"/>
            <a:ext cx="6019800" cy="1143000"/>
          </a:xfrm>
        </p:spPr>
        <p:txBody>
          <a:bodyPr/>
          <a:lstStyle/>
          <a:p>
            <a:pPr algn="ctr"/>
            <a:r>
              <a:rPr lang="en-US" dirty="0"/>
              <a:t>What will we do??</a:t>
            </a:r>
          </a:p>
        </p:txBody>
      </p:sp>
      <p:sp>
        <p:nvSpPr>
          <p:cNvPr id="4" name="Text Placeholder 3"/>
          <p:cNvSpPr>
            <a:spLocks noGrp="1"/>
          </p:cNvSpPr>
          <p:nvPr>
            <p:ph type="body" sz="half" idx="2"/>
          </p:nvPr>
        </p:nvSpPr>
        <p:spPr>
          <a:xfrm>
            <a:off x="5532710" y="2241489"/>
            <a:ext cx="6021388" cy="2048933"/>
          </a:xfrm>
        </p:spPr>
        <p:txBody>
          <a:bodyPr/>
          <a:lstStyle/>
          <a:p>
            <a:r>
              <a:rPr lang="en-US" dirty="0"/>
              <a:t>In my class, I want it to become your class. We will work as a team to help each other improve our knowledge not just of music but how to work together. This year there will be some challenges but if we follow some guidelines we will have a wonderful safe year. </a:t>
            </a:r>
          </a:p>
        </p:txBody>
      </p:sp>
      <p:pic>
        <p:nvPicPr>
          <p:cNvPr id="2052" name="Picture 4" descr="Guitar music notes Royalty Free Vector Image - VectorStock"/>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846" b="48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750220"/>
      </p:ext>
    </p:extLst>
  </p:cSld>
  <p:clrMapOvr>
    <a:masterClrMapping/>
  </p:clrMapOvr>
  <mc:AlternateContent xmlns:mc="http://schemas.openxmlformats.org/markup-compatibility/2006" xmlns:p14="http://schemas.microsoft.com/office/powerpoint/2010/main">
    <mc:Choice Requires="p14">
      <p:transition spd="slow" p14:dur="2000" advTm="34619"/>
    </mc:Choice>
    <mc:Fallback xmlns="">
      <p:transition spd="slow" advTm="3461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172" y="836022"/>
            <a:ext cx="8381412" cy="1218429"/>
          </a:xfrm>
        </p:spPr>
        <p:txBody>
          <a:bodyPr>
            <a:normAutofit/>
          </a:bodyPr>
          <a:lstStyle/>
          <a:p>
            <a:pPr algn="ctr"/>
            <a:r>
              <a:rPr lang="en-US" sz="4000" dirty="0"/>
              <a:t>Expectations and Norms</a:t>
            </a:r>
          </a:p>
        </p:txBody>
      </p:sp>
      <p:sp>
        <p:nvSpPr>
          <p:cNvPr id="3" name="Text Placeholder 2"/>
          <p:cNvSpPr>
            <a:spLocks noGrp="1"/>
          </p:cNvSpPr>
          <p:nvPr>
            <p:ph type="body" idx="1"/>
          </p:nvPr>
        </p:nvSpPr>
        <p:spPr>
          <a:xfrm>
            <a:off x="1507172" y="2392680"/>
            <a:ext cx="8534400" cy="3067594"/>
          </a:xfrm>
        </p:spPr>
        <p:txBody>
          <a:bodyPr/>
          <a:lstStyle/>
          <a:p>
            <a:pPr algn="ctr"/>
            <a:r>
              <a:rPr lang="en-US" dirty="0">
                <a:solidFill>
                  <a:schemeClr val="accent2">
                    <a:lumMod val="20000"/>
                    <a:lumOff val="80000"/>
                  </a:schemeClr>
                </a:solidFill>
              </a:rPr>
              <a:t>Students will be expected to keep social distance as much as possible. When we are able to sing we will do so with mask on.</a:t>
            </a:r>
          </a:p>
          <a:p>
            <a:pPr algn="ctr"/>
            <a:r>
              <a:rPr lang="en-US" dirty="0">
                <a:solidFill>
                  <a:schemeClr val="accent2">
                    <a:lumMod val="20000"/>
                    <a:lumOff val="80000"/>
                  </a:schemeClr>
                </a:solidFill>
              </a:rPr>
              <a:t>I am working on individual bags for students with rhythm instruments anything that is shared will be sanitized between use.</a:t>
            </a:r>
          </a:p>
          <a:p>
            <a:pPr algn="ctr"/>
            <a:r>
              <a:rPr lang="en-US" dirty="0">
                <a:solidFill>
                  <a:schemeClr val="accent2">
                    <a:lumMod val="20000"/>
                    <a:lumOff val="80000"/>
                  </a:schemeClr>
                </a:solidFill>
              </a:rPr>
              <a:t>Fourth and Fifth grade students will be given a recorder instrument to use for the year. (this will Not be shared with another student)</a:t>
            </a:r>
          </a:p>
          <a:p>
            <a:pPr algn="ctr"/>
            <a:r>
              <a:rPr lang="en-US" dirty="0">
                <a:solidFill>
                  <a:schemeClr val="accent2">
                    <a:lumMod val="20000"/>
                    <a:lumOff val="80000"/>
                  </a:schemeClr>
                </a:solidFill>
              </a:rPr>
              <a:t>Virtual students will have links that I and their teacher will provide for music enrichment. </a:t>
            </a:r>
          </a:p>
          <a:p>
            <a:pPr algn="ctr"/>
            <a:endParaRPr lang="en-US" dirty="0">
              <a:solidFill>
                <a:schemeClr val="accent2">
                  <a:lumMod val="20000"/>
                  <a:lumOff val="80000"/>
                </a:schemeClr>
              </a:solidFill>
            </a:endParaRPr>
          </a:p>
        </p:txBody>
      </p:sp>
    </p:spTree>
    <p:extLst>
      <p:ext uri="{BB962C8B-B14F-4D97-AF65-F5344CB8AC3E}">
        <p14:creationId xmlns:p14="http://schemas.microsoft.com/office/powerpoint/2010/main" val="2863707459"/>
      </p:ext>
    </p:extLst>
  </p:cSld>
  <p:clrMapOvr>
    <a:masterClrMapping/>
  </p:clrMapOvr>
  <mc:AlternateContent xmlns:mc="http://schemas.openxmlformats.org/markup-compatibility/2006" xmlns:p14="http://schemas.microsoft.com/office/powerpoint/2010/main">
    <mc:Choice Requires="p14">
      <p:transition spd="slow" p14:dur="2000" advTm="38294"/>
    </mc:Choice>
    <mc:Fallback xmlns="">
      <p:transition spd="slow" advTm="3829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857" y="398658"/>
            <a:ext cx="8534400" cy="6093581"/>
          </a:xfrm>
        </p:spPr>
        <p:txBody>
          <a:bodyPr>
            <a:normAutofit/>
          </a:bodyPr>
          <a:lstStyle/>
          <a:p>
            <a:r>
              <a:rPr lang="en-US" sz="4800" dirty="0"/>
              <a:t>M</a:t>
            </a:r>
            <a:r>
              <a:rPr lang="en-US" sz="2800" dirty="0"/>
              <a:t>ake good choices </a:t>
            </a:r>
            <a:r>
              <a:rPr lang="en-US" sz="4800" dirty="0"/>
              <a:t/>
            </a:r>
            <a:br>
              <a:rPr lang="en-US" sz="4800" dirty="0"/>
            </a:br>
            <a:r>
              <a:rPr lang="en-US" sz="4800" dirty="0"/>
              <a:t>u</a:t>
            </a:r>
            <a:r>
              <a:rPr lang="en-US" sz="2800" dirty="0"/>
              <a:t>se Kind words</a:t>
            </a:r>
            <a:r>
              <a:rPr lang="en-US" sz="4800" dirty="0"/>
              <a:t/>
            </a:r>
            <a:br>
              <a:rPr lang="en-US" sz="4800" dirty="0"/>
            </a:br>
            <a:r>
              <a:rPr lang="en-US" sz="4800" dirty="0"/>
              <a:t>s</a:t>
            </a:r>
            <a:r>
              <a:rPr lang="en-US" sz="2800" dirty="0"/>
              <a:t>ing out</a:t>
            </a:r>
            <a:r>
              <a:rPr lang="en-US" sz="4800" dirty="0"/>
              <a:t/>
            </a:r>
            <a:br>
              <a:rPr lang="en-US" sz="4800" dirty="0"/>
            </a:br>
            <a:r>
              <a:rPr lang="en-US" sz="4800" dirty="0"/>
              <a:t>I</a:t>
            </a:r>
            <a:r>
              <a:rPr lang="en-US" sz="2800" dirty="0"/>
              <a:t>nclude everyone</a:t>
            </a:r>
            <a:r>
              <a:rPr lang="en-US" sz="4800" dirty="0"/>
              <a:t/>
            </a:r>
            <a:br>
              <a:rPr lang="en-US" sz="4800" dirty="0"/>
            </a:br>
            <a:r>
              <a:rPr lang="en-US" sz="4800" dirty="0"/>
              <a:t>c</a:t>
            </a:r>
            <a:r>
              <a:rPr lang="en-US" sz="2800" dirty="0"/>
              <a:t>are about others and yourself!</a:t>
            </a:r>
            <a:endParaRPr lang="en-US" sz="4800" dirty="0"/>
          </a:p>
        </p:txBody>
      </p:sp>
    </p:spTree>
    <p:extLst>
      <p:ext uri="{BB962C8B-B14F-4D97-AF65-F5344CB8AC3E}">
        <p14:creationId xmlns:p14="http://schemas.microsoft.com/office/powerpoint/2010/main" val="1472677745"/>
      </p:ext>
    </p:extLst>
  </p:cSld>
  <p:clrMapOvr>
    <a:masterClrMapping/>
  </p:clrMapOvr>
  <mc:AlternateContent xmlns:mc="http://schemas.openxmlformats.org/markup-compatibility/2006" xmlns:p14="http://schemas.microsoft.com/office/powerpoint/2010/main">
    <mc:Choice Requires="p14">
      <p:transition spd="slow" p14:dur="2000" advTm="11810"/>
    </mc:Choice>
    <mc:Fallback xmlns="">
      <p:transition spd="slow" advTm="1181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0041" y="685799"/>
            <a:ext cx="3657600" cy="45719"/>
          </a:xfrm>
        </p:spPr>
        <p:txBody>
          <a:bodyPr>
            <a:normAutofit fontScale="90000"/>
          </a:bodyPr>
          <a:lstStyle/>
          <a:p>
            <a:endParaRPr lang="en-US" dirty="0"/>
          </a:p>
        </p:txBody>
      </p:sp>
      <p:sp>
        <p:nvSpPr>
          <p:cNvPr id="4" name="Text Placeholder 3"/>
          <p:cNvSpPr>
            <a:spLocks noGrp="1"/>
          </p:cNvSpPr>
          <p:nvPr>
            <p:ph type="body" sz="half" idx="2"/>
          </p:nvPr>
        </p:nvSpPr>
        <p:spPr>
          <a:xfrm>
            <a:off x="7824651" y="1071155"/>
            <a:ext cx="3962990" cy="4062820"/>
          </a:xfrm>
        </p:spPr>
        <p:txBody>
          <a:bodyPr>
            <a:normAutofit/>
          </a:bodyPr>
          <a:lstStyle/>
          <a:p>
            <a:pPr algn="ctr"/>
            <a:r>
              <a:rPr lang="en-US" sz="2400" dirty="0"/>
              <a:t>You will learn some basic notation and how to use that knowledge to create rhythms and simple songs.</a:t>
            </a:r>
          </a:p>
          <a:p>
            <a:pPr algn="ctr"/>
            <a:r>
              <a:rPr lang="en-US" sz="2400" dirty="0"/>
              <a:t>Younger students will have </a:t>
            </a:r>
            <a:r>
              <a:rPr lang="en-US" sz="2400" dirty="0" smtClean="0"/>
              <a:t>the </a:t>
            </a:r>
            <a:r>
              <a:rPr lang="en-US" sz="2400" dirty="0"/>
              <a:t>opportunity to discover and meet Freddy the Frog.</a:t>
            </a:r>
          </a:p>
          <a:p>
            <a:pPr algn="ctr"/>
            <a:r>
              <a:rPr lang="en-US" sz="2400" dirty="0"/>
              <a:t> </a:t>
            </a:r>
          </a:p>
        </p:txBody>
      </p:sp>
      <p:pic>
        <p:nvPicPr>
          <p:cNvPr id="3074" name="Picture 2" descr="How To Read Music Notes - For Beginners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195" y="1162594"/>
            <a:ext cx="6819424" cy="397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488295"/>
      </p:ext>
    </p:extLst>
  </p:cSld>
  <p:clrMapOvr>
    <a:masterClrMapping/>
  </p:clrMapOvr>
  <mc:AlternateContent xmlns:mc="http://schemas.openxmlformats.org/markup-compatibility/2006" xmlns:p14="http://schemas.microsoft.com/office/powerpoint/2010/main">
    <mc:Choice Requires="p14">
      <p:transition spd="slow" p14:dur="2000" advTm="20518"/>
    </mc:Choice>
    <mc:Fallback xmlns="">
      <p:transition spd="slow" advTm="2051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8500" y="1123950"/>
            <a:ext cx="5715000" cy="4610100"/>
          </a:xfrm>
          <a:prstGeom prst="rect">
            <a:avLst/>
          </a:prstGeom>
        </p:spPr>
      </p:pic>
    </p:spTree>
    <p:extLst>
      <p:ext uri="{BB962C8B-B14F-4D97-AF65-F5344CB8AC3E}">
        <p14:creationId xmlns:p14="http://schemas.microsoft.com/office/powerpoint/2010/main" val="780844792"/>
      </p:ext>
    </p:extLst>
  </p:cSld>
  <p:clrMapOvr>
    <a:masterClrMapping/>
  </p:clrMapOvr>
  <mc:AlternateContent xmlns:mc="http://schemas.openxmlformats.org/markup-compatibility/2006" xmlns:p14="http://schemas.microsoft.com/office/powerpoint/2010/main">
    <mc:Choice Requires="p14">
      <p:transition spd="slow" p14:dur="2000" advTm="6454"/>
    </mc:Choice>
    <mc:Fallback xmlns="">
      <p:transition spd="slow" advTm="645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84212" y="5994399"/>
            <a:ext cx="8534400" cy="45719"/>
          </a:xfrm>
        </p:spPr>
        <p:txBody>
          <a:bodyPr>
            <a:normAutofit fontScale="90000"/>
          </a:bodyPr>
          <a:lstStyle/>
          <a:p>
            <a:endParaRPr lang="en-US" dirty="0"/>
          </a:p>
        </p:txBody>
      </p:sp>
      <p:sp>
        <p:nvSpPr>
          <p:cNvPr id="4" name="Text Placeholder 3"/>
          <p:cNvSpPr>
            <a:spLocks noGrp="1"/>
          </p:cNvSpPr>
          <p:nvPr>
            <p:ph type="body" sz="quarter" idx="14"/>
          </p:nvPr>
        </p:nvSpPr>
        <p:spPr>
          <a:xfrm>
            <a:off x="914402" y="3843866"/>
            <a:ext cx="8304210" cy="1159207"/>
          </a:xfrm>
        </p:spPr>
        <p:txBody>
          <a:bodyPr>
            <a:normAutofit lnSpcReduction="10000"/>
          </a:bodyPr>
          <a:lstStyle/>
          <a:p>
            <a:r>
              <a:rPr lang="en-US" sz="2400" dirty="0"/>
              <a:t>Older students will be learning and creating using basic notations that will also help them with playing the recorder.</a:t>
            </a:r>
          </a:p>
        </p:txBody>
      </p:sp>
      <p:pic>
        <p:nvPicPr>
          <p:cNvPr id="7" name="Picture Placeholder 4"/>
          <p:cNvPicPr>
            <a:picLocks noGrp="1" noChangeAspect="1"/>
          </p:cNvPicPr>
          <p:nvPr>
            <p:ph type="pic" idx="13"/>
          </p:nvPr>
        </p:nvPicPr>
        <p:blipFill>
          <a:blip r:embed="rId2"/>
          <a:srcRect l="627" r="627"/>
          <a:stretch>
            <a:fillRect/>
          </a:stretch>
        </p:blipFill>
        <p:spPr>
          <a:xfrm>
            <a:off x="0" y="365125"/>
            <a:ext cx="12192000" cy="3292475"/>
          </a:xfrm>
          <a:prstGeom prst="rect">
            <a:avLst/>
          </a:prstGeom>
        </p:spPr>
      </p:pic>
    </p:spTree>
    <p:extLst>
      <p:ext uri="{BB962C8B-B14F-4D97-AF65-F5344CB8AC3E}">
        <p14:creationId xmlns:p14="http://schemas.microsoft.com/office/powerpoint/2010/main" val="1667405638"/>
      </p:ext>
    </p:extLst>
  </p:cSld>
  <p:clrMapOvr>
    <a:masterClrMapping/>
  </p:clrMapOvr>
  <mc:AlternateContent xmlns:mc="http://schemas.openxmlformats.org/markup-compatibility/2006" xmlns:p14="http://schemas.microsoft.com/office/powerpoint/2010/main">
    <mc:Choice Requires="p14">
      <p:transition spd="slow" p14:dur="2000" advTm="18316"/>
    </mc:Choice>
    <mc:Fallback xmlns="">
      <p:transition spd="slow" advTm="1831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40033" y="880088"/>
            <a:ext cx="4059011" cy="5585073"/>
          </a:xfrm>
          <a:prstGeom prst="rect">
            <a:avLst/>
          </a:prstGeom>
        </p:spPr>
      </p:pic>
    </p:spTree>
    <p:extLst>
      <p:ext uri="{BB962C8B-B14F-4D97-AF65-F5344CB8AC3E}">
        <p14:creationId xmlns:p14="http://schemas.microsoft.com/office/powerpoint/2010/main" val="2364803800"/>
      </p:ext>
    </p:extLst>
  </p:cSld>
  <p:clrMapOvr>
    <a:masterClrMapping/>
  </p:clrMapOvr>
  <mc:AlternateContent xmlns:mc="http://schemas.openxmlformats.org/markup-compatibility/2006" xmlns:p14="http://schemas.microsoft.com/office/powerpoint/2010/main">
    <mc:Choice Requires="p14">
      <p:transition spd="slow" p14:dur="2000" advTm="5121"/>
    </mc:Choice>
    <mc:Fallback xmlns="">
      <p:transition spd="slow" advTm="5121"/>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187</TotalTime>
  <Words>399</Words>
  <Application>Microsoft Office PowerPoint</Application>
  <PresentationFormat>Widescreen</PresentationFormat>
  <Paragraphs>19</Paragraphs>
  <Slides>10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3</vt:lpstr>
      <vt:lpstr>Slice</vt:lpstr>
      <vt:lpstr>Welcome to Music</vt:lpstr>
      <vt:lpstr>Getting to know me</vt:lpstr>
      <vt:lpstr>What will we do??</vt:lpstr>
      <vt:lpstr>Expectations and Norms</vt:lpstr>
      <vt:lpstr>Make good choices  use Kind words sing out Include everyone care about others and yourself!</vt:lpstr>
      <vt:lpstr>PowerPoint Presentation</vt:lpstr>
      <vt:lpstr>PowerPoint Presentation</vt:lpstr>
      <vt:lpstr>PowerPoint Presentation</vt:lpstr>
      <vt:lpstr>PowerPoint Presentation</vt:lpstr>
      <vt:lpstr>I Miss you all and can’t wait to see you or Meet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Music</dc:title>
  <dc:creator>Windows User</dc:creator>
  <cp:lastModifiedBy>Windows User</cp:lastModifiedBy>
  <cp:revision>15</cp:revision>
  <dcterms:created xsi:type="dcterms:W3CDTF">2020-08-31T14:30:54Z</dcterms:created>
  <dcterms:modified xsi:type="dcterms:W3CDTF">2020-09-04T12:40:30Z</dcterms:modified>
</cp:coreProperties>
</file>