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Special Elite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650EAC-765A-42EB-A331-D6813C98915A}">
  <a:tblStyle styleId="{72650EAC-765A-42EB-A331-D6813C9891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d9647ad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d9647ad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Special Elite"/>
                <a:ea typeface="Special Elite"/>
                <a:cs typeface="Special Elite"/>
                <a:sym typeface="Special Elite"/>
              </a:rPr>
              <a:t>The Lemonade War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embed/M5rBWhl9ExM?feature=youtu.be" TargetMode="External"/><Relationship Id="rId13" Type="http://schemas.openxmlformats.org/officeDocument/2006/relationships/hyperlink" Target="https://www.youtube.com/embed/8mQ7qoQ-dJM?feature=youtu.be" TargetMode="External"/><Relationship Id="rId18" Type="http://schemas.openxmlformats.org/officeDocument/2006/relationships/image" Target="../media/image4.png"/><Relationship Id="rId26" Type="http://schemas.openxmlformats.org/officeDocument/2006/relationships/hyperlink" Target="https://www.youtube.com/embed/KECRmvCvk0Y?feature=youtu.be" TargetMode="External"/><Relationship Id="rId3" Type="http://schemas.openxmlformats.org/officeDocument/2006/relationships/image" Target="../media/image1.jpg"/><Relationship Id="rId21" Type="http://schemas.openxmlformats.org/officeDocument/2006/relationships/hyperlink" Target="https://www.youtube.com/embed/3T-amzgj0Zc?feature=youtu.be" TargetMode="External"/><Relationship Id="rId7" Type="http://schemas.openxmlformats.org/officeDocument/2006/relationships/hyperlink" Target="https://www.youtube.com/embed/soWsWtx0dJc?feature=youtu.be" TargetMode="External"/><Relationship Id="rId12" Type="http://schemas.openxmlformats.org/officeDocument/2006/relationships/hyperlink" Target="https://www.youtube.com/embed/ETclPVVaayQ?feature=youtu.be" TargetMode="External"/><Relationship Id="rId17" Type="http://schemas.openxmlformats.org/officeDocument/2006/relationships/hyperlink" Target="https://www.youtube.com/embed/oQ3yD159dII?feature=youtu.be" TargetMode="External"/><Relationship Id="rId25" Type="http://schemas.openxmlformats.org/officeDocument/2006/relationships/hyperlink" Target="https://www.youtube.com/embed/9vZPEcrL100?feature=youtu.be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youtube.com/embed/ZtAjJveaAd8?feature=youtu.be" TargetMode="External"/><Relationship Id="rId20" Type="http://schemas.openxmlformats.org/officeDocument/2006/relationships/hyperlink" Target="https://www.youtube.com/embed/acTAGpUiSRs?feature=youtu.be" TargetMode="External"/><Relationship Id="rId29" Type="http://schemas.openxmlformats.org/officeDocument/2006/relationships/hyperlink" Target="https://www.youtube.com/embed/EszkkYQ8Fy4?feature=youtu.b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embed/gxyk9xVKLck?feature=youtu.be" TargetMode="External"/><Relationship Id="rId11" Type="http://schemas.openxmlformats.org/officeDocument/2006/relationships/hyperlink" Target="https://www.youtube.com/embed/byQLmouduOA?feature=youtu.be" TargetMode="External"/><Relationship Id="rId24" Type="http://schemas.openxmlformats.org/officeDocument/2006/relationships/hyperlink" Target="https://www.youtube.com/embed/DCdtxDLnDEc?feature=youtu.be" TargetMode="External"/><Relationship Id="rId32" Type="http://schemas.openxmlformats.org/officeDocument/2006/relationships/hyperlink" Target="https://www.youtube.com/embed/d_xnL49XdU8?feature=youtu.be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www.youtube.com/embed/_HptN41b3Ks?feature=youtu.be" TargetMode="External"/><Relationship Id="rId23" Type="http://schemas.openxmlformats.org/officeDocument/2006/relationships/hyperlink" Target="https://www.youtube.com/embed/BoRbLqS_P8c?feature=youtu.be" TargetMode="External"/><Relationship Id="rId28" Type="http://schemas.openxmlformats.org/officeDocument/2006/relationships/hyperlink" Target="https://www.youtube.com/embed/LkWz1tfxFQ0?feature=youtu.be" TargetMode="External"/><Relationship Id="rId10" Type="http://schemas.openxmlformats.org/officeDocument/2006/relationships/hyperlink" Target="https://www.youtube.com/embed/LuvLVJZ4EsU?feature=youtu.be" TargetMode="External"/><Relationship Id="rId19" Type="http://schemas.openxmlformats.org/officeDocument/2006/relationships/hyperlink" Target="https://www.youtube.com/watch_popup?v=0h8S5-N6eTU&amp;feature=youtu.be" TargetMode="External"/><Relationship Id="rId31" Type="http://schemas.openxmlformats.org/officeDocument/2006/relationships/hyperlink" Target="https://www.youtube.com/embed/Vl9ABbJgkFM?feature=youtu.be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youtube.com/embed/L2iierMHQWw?feature=youtu.be" TargetMode="External"/><Relationship Id="rId14" Type="http://schemas.openxmlformats.org/officeDocument/2006/relationships/hyperlink" Target="https://www.youtube.com/embed/JysZ1ikdcu8?feature=youtu.be" TargetMode="External"/><Relationship Id="rId22" Type="http://schemas.openxmlformats.org/officeDocument/2006/relationships/hyperlink" Target="https://www.youtube.com/embed/pOaB97jA-P4?feature=youtu.be" TargetMode="External"/><Relationship Id="rId27" Type="http://schemas.openxmlformats.org/officeDocument/2006/relationships/hyperlink" Target="https://www.youtube.com/embed/fJ9lRjSsBGw?feature=youtu.be" TargetMode="External"/><Relationship Id="rId30" Type="http://schemas.openxmlformats.org/officeDocument/2006/relationships/hyperlink" Target="https://www.youtube.com/watch_popup?v=XEroKF7Wm_8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2588"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l="20820" r="20873"/>
          <a:stretch/>
        </p:blipFill>
        <p:spPr>
          <a:xfrm>
            <a:off x="-8" y="-12"/>
            <a:ext cx="300515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4200" y="161300"/>
            <a:ext cx="5796624" cy="4749226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57" name="Google Shape;57;p13">
            <a:hlinkClick r:id="rId6"/>
          </p:cNvPr>
          <p:cNvSpPr/>
          <p:nvPr/>
        </p:nvSpPr>
        <p:spPr>
          <a:xfrm>
            <a:off x="3582075" y="474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>
            <a:hlinkClick r:id="rId7"/>
          </p:cNvPr>
          <p:cNvSpPr/>
          <p:nvPr/>
        </p:nvSpPr>
        <p:spPr>
          <a:xfrm>
            <a:off x="5363713" y="474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>
            <a:hlinkClick r:id="rId8"/>
          </p:cNvPr>
          <p:cNvSpPr/>
          <p:nvPr/>
        </p:nvSpPr>
        <p:spPr>
          <a:xfrm>
            <a:off x="7086250" y="474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>
            <a:hlinkClick r:id="rId9"/>
          </p:cNvPr>
          <p:cNvSpPr/>
          <p:nvPr/>
        </p:nvSpPr>
        <p:spPr>
          <a:xfrm>
            <a:off x="5329025" y="1486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>
            <a:hlinkClick r:id="rId10"/>
          </p:cNvPr>
          <p:cNvSpPr/>
          <p:nvPr/>
        </p:nvSpPr>
        <p:spPr>
          <a:xfrm>
            <a:off x="7086238" y="1486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>
            <a:hlinkClick r:id="rId11"/>
          </p:cNvPr>
          <p:cNvSpPr/>
          <p:nvPr/>
        </p:nvSpPr>
        <p:spPr>
          <a:xfrm>
            <a:off x="3571825" y="14865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>
            <a:hlinkClick r:id="rId12"/>
          </p:cNvPr>
          <p:cNvSpPr/>
          <p:nvPr/>
        </p:nvSpPr>
        <p:spPr>
          <a:xfrm>
            <a:off x="5358475" y="25717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>
            <a:hlinkClick r:id="rId13"/>
          </p:cNvPr>
          <p:cNvSpPr/>
          <p:nvPr/>
        </p:nvSpPr>
        <p:spPr>
          <a:xfrm>
            <a:off x="7086250" y="25717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>
            <a:hlinkClick r:id="rId14"/>
          </p:cNvPr>
          <p:cNvSpPr/>
          <p:nvPr/>
        </p:nvSpPr>
        <p:spPr>
          <a:xfrm>
            <a:off x="3630688" y="25717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>
            <a:hlinkClick r:id="rId15"/>
          </p:cNvPr>
          <p:cNvSpPr/>
          <p:nvPr/>
        </p:nvSpPr>
        <p:spPr>
          <a:xfrm>
            <a:off x="5329025" y="36569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>
            <a:hlinkClick r:id="rId16"/>
          </p:cNvPr>
          <p:cNvSpPr/>
          <p:nvPr/>
        </p:nvSpPr>
        <p:spPr>
          <a:xfrm>
            <a:off x="7086250" y="36569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>
            <a:hlinkClick r:id="rId17"/>
          </p:cNvPr>
          <p:cNvSpPr/>
          <p:nvPr/>
        </p:nvSpPr>
        <p:spPr>
          <a:xfrm>
            <a:off x="3630688" y="3656950"/>
            <a:ext cx="1377600" cy="9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9" name="Google Shape;69;p13"/>
          <p:cNvGraphicFramePr/>
          <p:nvPr/>
        </p:nvGraphicFramePr>
        <p:xfrm>
          <a:off x="3378825" y="387000"/>
          <a:ext cx="5325525" cy="4277750"/>
        </p:xfrm>
        <a:graphic>
          <a:graphicData uri="http://schemas.openxmlformats.org/drawingml/2006/table">
            <a:tbl>
              <a:tblPr>
                <a:noFill/>
                <a:tableStyleId>{72650EAC-765A-42EB-A331-D6813C98915A}</a:tableStyleId>
              </a:tblPr>
              <a:tblGrid>
                <a:gridCol w="177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</a:t>
                      </a:r>
                      <a:endParaRPr sz="23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2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3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4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5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6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7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8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9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10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11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12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13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Chapter</a:t>
                      </a:r>
                      <a:endParaRPr sz="2200" b="1">
                        <a:solidFill>
                          <a:schemeClr val="dk1"/>
                        </a:solidFill>
                        <a:latin typeface="Special Elite"/>
                        <a:ea typeface="Special Elite"/>
                        <a:cs typeface="Special Elite"/>
                        <a:sym typeface="Special Elit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200" b="1">
                          <a:solidFill>
                            <a:schemeClr val="dk1"/>
                          </a:solidFill>
                          <a:latin typeface="Special Elite"/>
                          <a:ea typeface="Special Elite"/>
                          <a:cs typeface="Special Elite"/>
                          <a:sym typeface="Special Elite"/>
                        </a:rPr>
                        <a:t>14</a:t>
                      </a: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51AB2A"/>
                        </a:gs>
                        <a:gs pos="100000">
                          <a:srgbClr val="203E13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0" name="Google Shape;70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53075" y="314000"/>
            <a:ext cx="2617675" cy="35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>
            <a:hlinkClick r:id="rId19"/>
          </p:cNvPr>
          <p:cNvSpPr/>
          <p:nvPr/>
        </p:nvSpPr>
        <p:spPr>
          <a:xfrm>
            <a:off x="3582075" y="4439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>
            <a:hlinkClick r:id="rId20"/>
          </p:cNvPr>
          <p:cNvSpPr/>
          <p:nvPr/>
        </p:nvSpPr>
        <p:spPr>
          <a:xfrm>
            <a:off x="5363725" y="4439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>
            <a:hlinkClick r:id="rId21"/>
          </p:cNvPr>
          <p:cNvSpPr/>
          <p:nvPr/>
        </p:nvSpPr>
        <p:spPr>
          <a:xfrm>
            <a:off x="7114750" y="4439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>
            <a:hlinkClick r:id="rId22"/>
          </p:cNvPr>
          <p:cNvSpPr/>
          <p:nvPr/>
        </p:nvSpPr>
        <p:spPr>
          <a:xfrm>
            <a:off x="3641200" y="13004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>
            <a:hlinkClick r:id="rId23"/>
          </p:cNvPr>
          <p:cNvSpPr/>
          <p:nvPr/>
        </p:nvSpPr>
        <p:spPr>
          <a:xfrm>
            <a:off x="5363725" y="13004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>
            <a:hlinkClick r:id="rId24"/>
          </p:cNvPr>
          <p:cNvSpPr/>
          <p:nvPr/>
        </p:nvSpPr>
        <p:spPr>
          <a:xfrm>
            <a:off x="7145375" y="130042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>
            <a:hlinkClick r:id="rId25"/>
          </p:cNvPr>
          <p:cNvSpPr/>
          <p:nvPr/>
        </p:nvSpPr>
        <p:spPr>
          <a:xfrm>
            <a:off x="3630700" y="2173000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>
            <a:hlinkClick r:id="rId26"/>
          </p:cNvPr>
          <p:cNvSpPr/>
          <p:nvPr/>
        </p:nvSpPr>
        <p:spPr>
          <a:xfrm>
            <a:off x="5329038" y="2173000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>
            <a:hlinkClick r:id="rId27"/>
          </p:cNvPr>
          <p:cNvSpPr/>
          <p:nvPr/>
        </p:nvSpPr>
        <p:spPr>
          <a:xfrm>
            <a:off x="7145375" y="2173000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>
            <a:hlinkClick r:id="rId28"/>
          </p:cNvPr>
          <p:cNvSpPr/>
          <p:nvPr/>
        </p:nvSpPr>
        <p:spPr>
          <a:xfrm>
            <a:off x="3571800" y="3037538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>
            <a:hlinkClick r:id="rId29"/>
          </p:cNvPr>
          <p:cNvSpPr/>
          <p:nvPr/>
        </p:nvSpPr>
        <p:spPr>
          <a:xfrm>
            <a:off x="5358475" y="3037538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>
            <a:hlinkClick r:id="rId30"/>
          </p:cNvPr>
          <p:cNvSpPr/>
          <p:nvPr/>
        </p:nvSpPr>
        <p:spPr>
          <a:xfrm>
            <a:off x="7145375" y="304557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>
            <a:hlinkClick r:id="rId31"/>
          </p:cNvPr>
          <p:cNvSpPr/>
          <p:nvPr/>
        </p:nvSpPr>
        <p:spPr>
          <a:xfrm>
            <a:off x="3571800" y="390207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>
            <a:hlinkClick r:id="rId32"/>
          </p:cNvPr>
          <p:cNvSpPr/>
          <p:nvPr/>
        </p:nvSpPr>
        <p:spPr>
          <a:xfrm>
            <a:off x="5358475" y="3902075"/>
            <a:ext cx="13776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Special Elite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Sisk, Christy</dc:creator>
  <cp:lastModifiedBy>Windows User</cp:lastModifiedBy>
  <cp:revision>1</cp:revision>
  <dcterms:modified xsi:type="dcterms:W3CDTF">2020-10-13T01:12:22Z</dcterms:modified>
</cp:coreProperties>
</file>