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93" r:id="rId4"/>
    <p:sldId id="270" r:id="rId5"/>
    <p:sldId id="280" r:id="rId6"/>
    <p:sldId id="300" r:id="rId7"/>
    <p:sldId id="294" r:id="rId8"/>
    <p:sldId id="299" r:id="rId9"/>
    <p:sldId id="268" r:id="rId10"/>
    <p:sldId id="265" r:id="rId11"/>
    <p:sldId id="277" r:id="rId12"/>
    <p:sldId id="274" r:id="rId13"/>
    <p:sldId id="278" r:id="rId14"/>
    <p:sldId id="279" r:id="rId15"/>
    <p:sldId id="271" r:id="rId16"/>
    <p:sldId id="266" r:id="rId17"/>
    <p:sldId id="304" r:id="rId18"/>
    <p:sldId id="302" r:id="rId19"/>
    <p:sldId id="303" r:id="rId20"/>
    <p:sldId id="263" r:id="rId21"/>
    <p:sldId id="301" r:id="rId22"/>
    <p:sldId id="305" r:id="rId23"/>
    <p:sldId id="298" r:id="rId24"/>
    <p:sldId id="29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500"/>
  </p:normalViewPr>
  <p:slideViewPr>
    <p:cSldViewPr snapToGrid="0" snapToObjects="1">
      <p:cViewPr varScale="1">
        <p:scale>
          <a:sx n="101" d="100"/>
          <a:sy n="101" d="100"/>
        </p:scale>
        <p:origin x="12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7DA8B-C579-444A-8484-1E9687EEDD5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424D-FD38-F646-B27D-F13242C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24D-FD38-F646-B27D-F13242C809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D2FB-E59F-0D40-91D5-067605B98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57493-D59A-274C-953E-851667630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CC322-1264-1C4B-A594-9F55977D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562C-F460-0940-ABC8-EF45E247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8C63-DD18-824E-B5B4-74A9530B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7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FCC5-9626-B04F-AF2A-E1887894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6C4B8-1C08-A44C-ACC2-C79CFF02F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1E29-D7A8-B146-864A-38F43FF5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8C4E-16AA-3049-B6AA-5D6E8264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2352-23A1-A44F-A7AB-35486E32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A0B44-9C18-0141-9258-28C9E9FB9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8BD0A-B6F6-5A4E-A419-7B306166C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7768A-8206-3542-85D7-2F3C3E6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B7AE-6CE1-024D-8A7C-3450A1B4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7BA4-ECBD-304D-9E28-27810EE2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4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773A-1F9F-424C-AFFE-7E869E53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5EF2-0327-C447-B445-7A1F21C0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F9C8-C83A-6045-9655-DE8FF7BB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2902B-33BD-844E-8660-20DAC5B6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2D5D-8C8C-FD42-9DE0-C24AF99B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3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D350-FB47-004D-9D9B-81D3B62F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E2943-B5DD-794C-82C4-35231765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731-F6A1-E544-BE89-6E7F425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524E-589E-8F47-A441-0F8738B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83302-3435-2747-ACBC-31EE0CF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9EAA-D471-A440-B2D7-267548FA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0777-B7E9-0C48-8951-C179981E5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D6A04-A72B-EC48-9E54-9C156E88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77129-B33E-6A47-A7A9-245595D1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CE449-B84A-EC4F-9234-9FB8D0FE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3CA7D-763A-434E-BD06-52587032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1536-C8BC-4F4E-8E6D-F854926B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711A1-3D9E-D046-9BA9-6C87DFAD6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A5411-8C32-6045-80EA-937FED3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D0199-69BD-E54E-8013-5FB2C0319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8CE25-C4FA-8743-B248-929F3AD44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8F8A0-EC7A-D346-B098-BF505BAC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B18B9-C8E1-214A-B282-9DA98194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B080A-6A61-7149-9424-B1524598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548D-8ED8-254A-A672-BED3E683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ADD94-EA51-6246-B62B-3D68765B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92B5D-BE59-6B4D-9B3B-130B0519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E2025-11D4-B840-9890-AED90465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35023-A384-C943-A227-50F3F791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A158D-66F8-7746-8EA3-4C5F69EA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E4BA1-E411-004D-801B-338F9928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C1E1-C0D2-FE4E-8140-E4CF3C1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91D6-BC7C-7343-A269-D435B4E6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8E53F-9E26-2941-B677-85A6A9FB8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04381-779D-D44B-B65D-F213E541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BDFB-4A2D-EF4D-A4B1-48772E35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57B13-08C0-DE4B-8050-F5688D1A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FB62-C2CB-A049-BE15-0928F3A0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BF960-64C9-4648-9E09-B29D3D32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B46CF-5624-BF47-B144-09B760807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136B9-C5A0-A449-8B2B-21E0EA8E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71F3A-CD92-8744-8BB4-37AD1CAD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52554-4832-4C49-A3E8-181F9DA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C450A-AF0E-914B-8417-FD418597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B186-579D-D54A-BB13-286FBA74C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83421-05E5-7445-BBB2-2864DADB5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94F1-2AD1-784A-8714-0A5F6524174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D31EE-753D-F940-A2E4-A3CDA3588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2883-3AF7-D04C-8CDA-E6B618918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physed.org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OPENPD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6808-B250-B149-8F8A-17604270F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3686"/>
            <a:ext cx="9144000" cy="1678329"/>
          </a:xfrm>
        </p:spPr>
        <p:txBody>
          <a:bodyPr anchor="ctr">
            <a:normAutofit fontScale="90000"/>
          </a:bodyPr>
          <a:lstStyle/>
          <a:p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Let’s OPEN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Georgia Standards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255B2-B1F7-1E43-8E32-1B6126133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3148"/>
            <a:ext cx="9144000" cy="2203804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Presented by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Charla Tedder Krahnke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OPEN National Trainer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charlaphysed@gmail.com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@ncpe4life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BC1D5-91E5-0D4F-A437-B01A3D450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3" y="3357081"/>
            <a:ext cx="2529342" cy="116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8F4C9-6351-E145-A395-42AD7DE7E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398" y="3213148"/>
            <a:ext cx="2703097" cy="18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2B92C6-AF5B-084F-8ED2-5CB1CE402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17579">
            <a:off x="938832" y="1761620"/>
            <a:ext cx="2988986" cy="344252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E08A90-378D-B84D-AF08-708A2ACC8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460" y="1684420"/>
            <a:ext cx="2927744" cy="3669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3782B-6403-E449-A854-9324CD867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018">
            <a:off x="8506148" y="1801370"/>
            <a:ext cx="2707200" cy="35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K-2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88757" y="1708484"/>
            <a:ext cx="4716379" cy="408651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Ball Handling/Dribbling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Field Day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Flag Tag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Foot Skills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Instant Activities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Limited Equipment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38E38-A476-E543-AB51-D96C28475251}"/>
              </a:ext>
            </a:extLst>
          </p:cNvPr>
          <p:cNvSpPr/>
          <p:nvPr/>
        </p:nvSpPr>
        <p:spPr>
          <a:xfrm>
            <a:off x="5005136" y="1708484"/>
            <a:ext cx="66389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Locomotor and Manipulative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Gen Science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Ninja Warriors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Parachute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Personal/Social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Volleying/Striking</a:t>
            </a:r>
          </a:p>
        </p:txBody>
      </p:sp>
    </p:spTree>
    <p:extLst>
      <p:ext uri="{BB962C8B-B14F-4D97-AF65-F5344CB8AC3E}">
        <p14:creationId xmlns:p14="http://schemas.microsoft.com/office/powerpoint/2010/main" val="373033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Elem 3-5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62525" y="1763124"/>
            <a:ext cx="4740441" cy="403187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Basketball Skills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Bat and Ball Games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Dance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Field Day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Fitness Knowledge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Invasion Basics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Instant Activities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Jump Rope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Lacrosse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0A176-7D1C-7F44-8802-2E4A7328B8D5}"/>
              </a:ext>
            </a:extLst>
          </p:cNvPr>
          <p:cNvSpPr/>
          <p:nvPr/>
        </p:nvSpPr>
        <p:spPr>
          <a:xfrm>
            <a:off x="5486401" y="1603393"/>
            <a:ext cx="64489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Gen Science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Ninja Warriors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Paralympics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 and Social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Pickleminton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Plug and Play Fitness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Skillastics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Basketball</a:t>
            </a:r>
          </a:p>
        </p:txBody>
      </p:sp>
    </p:spTree>
    <p:extLst>
      <p:ext uri="{BB962C8B-B14F-4D97-AF65-F5344CB8AC3E}">
        <p14:creationId xmlns:p14="http://schemas.microsoft.com/office/powerpoint/2010/main" val="235155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Middle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1394" y="1636295"/>
            <a:ext cx="10129158" cy="29735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Basketball Skills		Rugby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Circus Arts				Tabata Training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Limited Equipment		Ultimate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OPEN 8 Challenge		Instant Activities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Plug &amp; Play Fitness		</a:t>
            </a:r>
            <a:r>
              <a:rPr lang="en-US" sz="4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Roundnet</a:t>
            </a:r>
            <a:endParaRPr lang="en-US" sz="4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13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High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925052"/>
            <a:ext cx="10382796" cy="3869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Badminton				Limited Equipment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Creative Mode Fitness	Instant Activities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Plug and Play Fitness	Tai Chi</a:t>
            </a:r>
          </a:p>
          <a:p>
            <a:pPr marL="0" indent="0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Roundnet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Spikeball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2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Let’s Move! Instant Activities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F29EE1-FBE5-614B-AE9E-37927AF7C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032" y="1807507"/>
            <a:ext cx="4379494" cy="31700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055AC6-B1C8-E145-8301-4CC1BB8EC3A9}"/>
              </a:ext>
            </a:extLst>
          </p:cNvPr>
          <p:cNvSpPr/>
          <p:nvPr/>
        </p:nvSpPr>
        <p:spPr>
          <a:xfrm>
            <a:off x="5727032" y="1878817"/>
            <a:ext cx="60398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Toss 3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High 5 Bank Account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Aerobic Numbers</a:t>
            </a:r>
          </a:p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Darebee.com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Badminton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60FFE3-4560-FE45-8161-49E74487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105"/>
            <a:ext cx="5971673" cy="39034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Badminton Bingo </a:t>
            </a:r>
          </a:p>
          <a:p>
            <a:pPr lvl="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Racquet Handling </a:t>
            </a:r>
          </a:p>
          <a:p>
            <a:pPr lvl="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Volley Challenge</a:t>
            </a:r>
          </a:p>
          <a:p>
            <a:pPr lvl="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Racquet Square</a:t>
            </a:r>
          </a:p>
          <a:p>
            <a:pPr lvl="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Move and Clear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Fronton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Champ of the Court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D58136-76B6-9E4E-B073-3E1A0D72A11D}"/>
              </a:ext>
            </a:extLst>
          </p:cNvPr>
          <p:cNvPicPr/>
          <p:nvPr/>
        </p:nvPicPr>
        <p:blipFill rotWithShape="1">
          <a:blip r:embed="rId3"/>
          <a:srcRect l="31410" t="11965" r="32692" b="5413"/>
          <a:stretch/>
        </p:blipFill>
        <p:spPr bwMode="auto">
          <a:xfrm rot="1033728">
            <a:off x="7776877" y="2002630"/>
            <a:ext cx="3419606" cy="302641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464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Badminton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60FFE3-4560-FE45-8161-49E74487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Standard 1. Demonstrates competency in a variety of motor skills and movement patterns.</a:t>
            </a:r>
          </a:p>
          <a:p>
            <a:r>
              <a:rPr lang="en-US" dirty="0"/>
              <a:t>H1.L1&amp;2. Demonstrates competency and/or refines activity-specific movement skills in two or more lifetime activities (net/wall games) (L1).</a:t>
            </a:r>
          </a:p>
          <a:p>
            <a:pPr marL="0" indent="0">
              <a:buNone/>
            </a:pPr>
            <a:r>
              <a:rPr lang="en-US" b="1" dirty="0"/>
              <a:t>Standard 2. Applies knowledge of concepts, principles, strategies, and tactics related to movement and performance.</a:t>
            </a:r>
          </a:p>
          <a:p>
            <a:r>
              <a:rPr lang="en-US" dirty="0"/>
              <a:t>H1.L1&amp;2. Applies the terminology associated with exercise and participation in selected individual-performance activities, dance, net/wall games, target games, aquatics, and/or outdoor pursuits appropriately (L1).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Ultimate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3475409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57554-355C-FE4A-9712-C39FB83DCA4C}"/>
              </a:ext>
            </a:extLst>
          </p:cNvPr>
          <p:cNvSpPr/>
          <p:nvPr/>
        </p:nvSpPr>
        <p:spPr>
          <a:xfrm>
            <a:off x="962525" y="1997839"/>
            <a:ext cx="6107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 Dos Tres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Hula Hut frisbee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6-way Frisbee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 Box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Ultimate Disc (Football)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A3C9F726-07E8-3D4A-B170-75AC94235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815036">
            <a:off x="7816601" y="1813544"/>
            <a:ext cx="2633740" cy="3480557"/>
          </a:xfrm>
        </p:spPr>
      </p:pic>
    </p:spTree>
    <p:extLst>
      <p:ext uri="{BB962C8B-B14F-4D97-AF65-F5344CB8AC3E}">
        <p14:creationId xmlns:p14="http://schemas.microsoft.com/office/powerpoint/2010/main" val="231247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Roundnet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Spikeball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F76F5B-B861-FA43-9AF1-6BD85843E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804807">
            <a:off x="7154600" y="1783405"/>
            <a:ext cx="2727255" cy="354583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39730-E402-6246-B82A-D659A9C48813}"/>
              </a:ext>
            </a:extLst>
          </p:cNvPr>
          <p:cNvSpPr txBox="1"/>
          <p:nvPr/>
        </p:nvSpPr>
        <p:spPr>
          <a:xfrm>
            <a:off x="1155032" y="1515439"/>
            <a:ext cx="4979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Self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Partner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Selfie-Spikes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Tossing Drills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Rally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Royal Court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9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6A7AD-FF30-4148-88FB-0BC075EA0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4" y="2036514"/>
            <a:ext cx="3224023" cy="2992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59DFA-BE3D-8C40-9B88-9A792AFF8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42" y="1498600"/>
            <a:ext cx="2730500" cy="1984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1B84F-A6CB-514A-9220-FA9B61879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570" y="3608283"/>
            <a:ext cx="3466641" cy="2005369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8137C01-5D51-724B-A05D-59D2AAC70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038" y="1683524"/>
            <a:ext cx="2730499" cy="36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Academic Literacy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ABB214-AAD7-6042-9FB4-0BB465660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56913" y="1433874"/>
            <a:ext cx="173037" cy="12945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C6348-DB73-3040-9E0F-02BEDA0E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26" y="1636966"/>
            <a:ext cx="4513986" cy="3321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287BD-D1FB-3E43-864E-DF0A1F86E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492" y="1563326"/>
            <a:ext cx="4506470" cy="36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2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Depth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Knowledge:Selfie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Spikes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CE824-175A-0140-8208-28D5481F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147"/>
            <a:ext cx="10515600" cy="3291191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DOK 1: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would you include on a list describing the pros and cons of hitting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Spikeball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® with speed?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DOK 2: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would you summarize the speed/accuracy trade-off related to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Roundnet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spikes?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DOK 3: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is speed related to accuracy when spiking?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7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Plug &amp; Play Fitness!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39730-E402-6246-B82A-D659A9C48813}"/>
              </a:ext>
            </a:extLst>
          </p:cNvPr>
          <p:cNvSpPr txBox="1"/>
          <p:nvPr/>
        </p:nvSpPr>
        <p:spPr>
          <a:xfrm>
            <a:off x="1155032" y="2248147"/>
            <a:ext cx="5221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Corner Boogie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Upside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Bean Bag Blockers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Plank 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Fitness Uno</a:t>
            </a: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D53D5CF7-33C8-3440-9C7D-FAE4CBE4E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887315">
            <a:off x="7262474" y="1637855"/>
            <a:ext cx="2992362" cy="3786255"/>
          </a:xfrm>
        </p:spPr>
      </p:pic>
    </p:spTree>
    <p:extLst>
      <p:ext uri="{BB962C8B-B14F-4D97-AF65-F5344CB8AC3E}">
        <p14:creationId xmlns:p14="http://schemas.microsoft.com/office/powerpoint/2010/main" val="3180545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Varsity Brands: Believe In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5C5AF3C-8FC0-464F-B571-96AC5B91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5051" y="1491916"/>
            <a:ext cx="9493677" cy="4047422"/>
          </a:xfrm>
        </p:spPr>
      </p:pic>
    </p:spTree>
    <p:extLst>
      <p:ext uri="{BB962C8B-B14F-4D97-AF65-F5344CB8AC3E}">
        <p14:creationId xmlns:p14="http://schemas.microsoft.com/office/powerpoint/2010/main" val="242245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 For OPEN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13DA0F-818C-2E42-9AF5-C4BE4D91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	Visit </a:t>
            </a:r>
            <a:r>
              <a:rPr lang="en-US" sz="4400" u="sng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www.OPENphysed.org</a:t>
            </a:r>
            <a:endParaRPr lang="en-US" sz="4400" u="sng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	Click “Login For Free,” then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“Sign-up Now”</a:t>
            </a:r>
          </a:p>
          <a:p>
            <a:pPr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	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“Click sign up now.” </a:t>
            </a:r>
          </a:p>
          <a:p>
            <a:pPr marL="347663" indent="-347663">
              <a:spcBef>
                <a:spcPts val="640"/>
              </a:spcBef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	Login using new username &amp; PW</a:t>
            </a:r>
          </a:p>
          <a:p>
            <a:pPr marL="347663" indent="-347663">
              <a:spcBef>
                <a:spcPts val="640"/>
              </a:spcBef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5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	Go to “Curriculum Resources” to access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6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 more Things…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13DA0F-818C-2E42-9AF5-C4BE4D91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Complete our online evaluation at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www.bit.ly/OPENPD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C6AE3-15EB-F74D-830B-DB153D2C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247" y="3633537"/>
            <a:ext cx="7395089" cy="16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Today’s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9D0B0-D2C6-384D-9DD6-1745EDFC4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1" y="1825625"/>
            <a:ext cx="10996863" cy="342014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OPENphysed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with Georgia Standards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Experience the modules and components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7B434-2A8F-1E4E-A694-2D0A44B30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961" y="4097867"/>
            <a:ext cx="2354293" cy="10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Ground Rules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>
            <a:no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Present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Respectful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Social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US" sz="44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* </a:t>
            </a:r>
            <a:r>
              <a:rPr lang="en-US" sz="4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Tag @</a:t>
            </a:r>
            <a:r>
              <a:rPr lang="en-US" sz="4000" i="1" dirty="0" err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OPENPhysEd</a:t>
            </a:r>
            <a:r>
              <a:rPr lang="en-US" sz="4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in pictures and posts</a:t>
            </a:r>
          </a:p>
          <a:p>
            <a:pPr marL="0" indent="0" algn="ctr">
              <a:buNone/>
            </a:pPr>
            <a:r>
              <a:rPr lang="en-US" sz="4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CB554-866D-F94C-8DB2-31A49F6A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60" y="1597780"/>
            <a:ext cx="5183294" cy="39956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WHY!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3B8489-858E-884B-8E7A-726DD8A88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1750" y="1636294"/>
            <a:ext cx="4874249" cy="348915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FA101-D375-D84F-AC60-4F4C50F3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639" y="2167467"/>
            <a:ext cx="3842093" cy="22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8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Georgia Middle School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17A0A-E460-BA4C-91D0-83C77E86EC06}"/>
              </a:ext>
            </a:extLst>
          </p:cNvPr>
          <p:cNvSpPr/>
          <p:nvPr/>
        </p:nvSpPr>
        <p:spPr>
          <a:xfrm>
            <a:off x="3048000" y="1973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Tumbling Wrestling</a:t>
            </a:r>
          </a:p>
        </p:txBody>
      </p:sp>
      <p:pic>
        <p:nvPicPr>
          <p:cNvPr id="9" name="Content Placeholder 8" descr="A screenshot of text&#10;&#10;Description automatically generated">
            <a:extLst>
              <a:ext uri="{FF2B5EF4-FFF2-40B4-BE49-F238E27FC236}">
                <a16:creationId xmlns:a16="http://schemas.microsoft.com/office/drawing/2014/main" id="{8B874209-88ED-8448-AD2C-E42E6D4A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900" y="1743647"/>
            <a:ext cx="10077651" cy="3795691"/>
          </a:xfrm>
        </p:spPr>
      </p:pic>
    </p:spTree>
    <p:extLst>
      <p:ext uri="{BB962C8B-B14F-4D97-AF65-F5344CB8AC3E}">
        <p14:creationId xmlns:p14="http://schemas.microsoft.com/office/powerpoint/2010/main" val="406987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Georgia Middle School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67C6AA-D8A2-4A4D-8185-A6CBD2025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30156"/>
              </p:ext>
            </p:extLst>
          </p:nvPr>
        </p:nvGraphicFramePr>
        <p:xfrm>
          <a:off x="264695" y="1455019"/>
          <a:ext cx="1157438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595">
                  <a:extLst>
                    <a:ext uri="{9D8B030D-6E8A-4147-A177-3AD203B41FA5}">
                      <a16:colId xmlns:a16="http://schemas.microsoft.com/office/drawing/2014/main" val="953241745"/>
                    </a:ext>
                  </a:extLst>
                </a:gridCol>
                <a:gridCol w="2183731">
                  <a:extLst>
                    <a:ext uri="{9D8B030D-6E8A-4147-A177-3AD203B41FA5}">
                      <a16:colId xmlns:a16="http://schemas.microsoft.com/office/drawing/2014/main" val="265441179"/>
                    </a:ext>
                  </a:extLst>
                </a:gridCol>
                <a:gridCol w="2959768">
                  <a:extLst>
                    <a:ext uri="{9D8B030D-6E8A-4147-A177-3AD203B41FA5}">
                      <a16:colId xmlns:a16="http://schemas.microsoft.com/office/drawing/2014/main" val="2980078450"/>
                    </a:ext>
                  </a:extLst>
                </a:gridCol>
                <a:gridCol w="3537286">
                  <a:extLst>
                    <a:ext uri="{9D8B030D-6E8A-4147-A177-3AD203B41FA5}">
                      <a16:colId xmlns:a16="http://schemas.microsoft.com/office/drawing/2014/main" val="3372108002"/>
                    </a:ext>
                  </a:extLst>
                </a:gridCol>
              </a:tblGrid>
              <a:tr h="5066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230222"/>
                  </a:ext>
                </a:extLst>
              </a:tr>
              <a:tr h="323334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PE6.2 The physically educated student applies the knowledge of concepts, principles, strategies, and tactics related to movement and performance.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Describes basic strategies and motor skill techniques for offense and defense in small-sided game play.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Identifies and predicts the results of open space concepts in team sport activities by utilizing offensive and defensive tactics.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Assesses movement /strategies necessary for physical performance in individual activity and team situations (transition from defensive positioning; body position; weight transfer;  communication skills.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8281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8217A0A-E460-BA4C-91D0-83C77E86EC06}"/>
              </a:ext>
            </a:extLst>
          </p:cNvPr>
          <p:cNvSpPr/>
          <p:nvPr/>
        </p:nvSpPr>
        <p:spPr>
          <a:xfrm>
            <a:off x="3048000" y="1973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Tumbling Wrestling</a:t>
            </a:r>
          </a:p>
        </p:txBody>
      </p:sp>
    </p:spTree>
    <p:extLst>
      <p:ext uri="{BB962C8B-B14F-4D97-AF65-F5344CB8AC3E}">
        <p14:creationId xmlns:p14="http://schemas.microsoft.com/office/powerpoint/2010/main" val="281523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Georgia High School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endParaRPr lang="en-US" sz="3200" b="1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1A853F-1485-EC4F-902A-4ABE7F39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006" y="1456527"/>
            <a:ext cx="604872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5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Is OPEN?</a:t>
            </a:r>
          </a:p>
        </p:txBody>
      </p:sp>
      <p:pic>
        <p:nvPicPr>
          <p:cNvPr id="4" name="Picture 2" descr="http://www.universitiesandcolleges.org/wp-content/uploads/2012/07/free.jpg">
            <a:extLst>
              <a:ext uri="{FF2B5EF4-FFF2-40B4-BE49-F238E27FC236}">
                <a16:creationId xmlns:a16="http://schemas.microsoft.com/office/drawing/2014/main" id="{00537CE6-1262-BA44-BC34-0777628C0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1441852"/>
            <a:ext cx="3744846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F94EAB-F844-3042-9521-446B767ACBCD}"/>
              </a:ext>
            </a:extLst>
          </p:cNvPr>
          <p:cNvGrpSpPr/>
          <p:nvPr/>
        </p:nvGrpSpPr>
        <p:grpSpPr>
          <a:xfrm>
            <a:off x="4136270" y="4538048"/>
            <a:ext cx="6747933" cy="945005"/>
            <a:chOff x="990600" y="5265295"/>
            <a:chExt cx="6747933" cy="945005"/>
          </a:xfrm>
        </p:grpSpPr>
        <p:pic>
          <p:nvPicPr>
            <p:cNvPr id="6" name="Picture 8" descr="https://media.licdn.com/mpr/mpr/p/7/005/06a/340/35e2a0d.jpg">
              <a:extLst>
                <a:ext uri="{FF2B5EF4-FFF2-40B4-BE49-F238E27FC236}">
                  <a16:creationId xmlns:a16="http://schemas.microsoft.com/office/drawing/2014/main" id="{BD49A8C5-F506-764A-9580-5740A13972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" t="36377" r="5389" b="35797"/>
            <a:stretch/>
          </p:blipFill>
          <p:spPr bwMode="auto">
            <a:xfrm>
              <a:off x="2516636" y="5295900"/>
              <a:ext cx="5105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sites.google.com/a/apps.district833.org/pe-health-dape/_/rsrc/1429281197041/links-resources/physical-education-sites/SHAPE%20America%20Pic.png?height=200&amp;width=200">
              <a:extLst>
                <a:ext uri="{FF2B5EF4-FFF2-40B4-BE49-F238E27FC236}">
                  <a16:creationId xmlns:a16="http://schemas.microsoft.com/office/drawing/2014/main" id="{9ABFD217-CD31-F446-8612-90E68B052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" t="25916" r="8424" b="25732"/>
            <a:stretch/>
          </p:blipFill>
          <p:spPr bwMode="auto">
            <a:xfrm>
              <a:off x="1103027" y="5318697"/>
              <a:ext cx="15240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EA0B4-41C4-814D-8E79-9C11404622B4}"/>
                </a:ext>
              </a:extLst>
            </p:cNvPr>
            <p:cNvSpPr/>
            <p:nvPr/>
          </p:nvSpPr>
          <p:spPr>
            <a:xfrm>
              <a:off x="990600" y="5265295"/>
              <a:ext cx="6747933" cy="94500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6" descr="https://pimsyehr.com/images/resources/customizable.png">
            <a:extLst>
              <a:ext uri="{FF2B5EF4-FFF2-40B4-BE49-F238E27FC236}">
                <a16:creationId xmlns:a16="http://schemas.microsoft.com/office/drawing/2014/main" id="{448E0BFD-174E-7647-B05F-FB9623840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b="557"/>
          <a:stretch/>
        </p:blipFill>
        <p:spPr bwMode="auto">
          <a:xfrm>
            <a:off x="7097056" y="1405699"/>
            <a:ext cx="3787147" cy="30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10974</TotalTime>
  <Words>531</Words>
  <Application>Microsoft Office PowerPoint</Application>
  <PresentationFormat>Widescreen</PresentationFormat>
  <Paragraphs>129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 Let’s OPEN  Georgia Standards  </vt:lpstr>
      <vt:lpstr>About Me!</vt:lpstr>
      <vt:lpstr>Today’s Outcomes</vt:lpstr>
      <vt:lpstr>Ground Rules</vt:lpstr>
      <vt:lpstr>THE WHY!</vt:lpstr>
      <vt:lpstr>Georgia Middle School Standards</vt:lpstr>
      <vt:lpstr>Georgia Middle School Standards</vt:lpstr>
      <vt:lpstr>Georgia High School Standards</vt:lpstr>
      <vt:lpstr>What Is OPEN?</vt:lpstr>
      <vt:lpstr>Assessments</vt:lpstr>
      <vt:lpstr>Teaching Modules K-2</vt:lpstr>
      <vt:lpstr>Teaching Modules Elem 3-5</vt:lpstr>
      <vt:lpstr>Teaching Modules Middle School</vt:lpstr>
      <vt:lpstr>Teaching Modules High School</vt:lpstr>
      <vt:lpstr>Let’s Move! Instant Activities</vt:lpstr>
      <vt:lpstr>Badminton </vt:lpstr>
      <vt:lpstr>National Badminton Standards</vt:lpstr>
      <vt:lpstr>Ultimate </vt:lpstr>
      <vt:lpstr>Roundnet/Spikeball</vt:lpstr>
      <vt:lpstr>Academic Literacy</vt:lpstr>
      <vt:lpstr>Depth of Knowledge:Selfie Spikes</vt:lpstr>
      <vt:lpstr>Plug &amp; Play Fitness! </vt:lpstr>
      <vt:lpstr>Varsity Brands: Believe In You</vt:lpstr>
      <vt:lpstr>Register For OPEN</vt:lpstr>
      <vt:lpstr>Two more Things…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Aaron Hart</dc:creator>
  <cp:lastModifiedBy>Livingston, Tracie</cp:lastModifiedBy>
  <cp:revision>108</cp:revision>
  <dcterms:created xsi:type="dcterms:W3CDTF">2018-06-28T00:56:18Z</dcterms:created>
  <dcterms:modified xsi:type="dcterms:W3CDTF">2019-02-19T02:01:24Z</dcterms:modified>
</cp:coreProperties>
</file>