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788" r:id="rId4"/>
  </p:sldMasterIdLst>
  <p:notesMasterIdLst>
    <p:notesMasterId r:id="rId13"/>
  </p:notesMasterIdLst>
  <p:handoutMasterIdLst>
    <p:handoutMasterId r:id="rId14"/>
  </p:handoutMasterIdLst>
  <p:sldIdLst>
    <p:sldId id="257" r:id="rId5"/>
    <p:sldId id="267" r:id="rId6"/>
    <p:sldId id="258" r:id="rId7"/>
    <p:sldId id="259" r:id="rId8"/>
    <p:sldId id="260" r:id="rId9"/>
    <p:sldId id="265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0C1F"/>
    <a:srgbClr val="903163"/>
    <a:srgbClr val="E1E1E1"/>
    <a:srgbClr val="AA2C71"/>
    <a:srgbClr val="A62C6F"/>
    <a:srgbClr val="F9E7F1"/>
    <a:srgbClr val="852359"/>
    <a:srgbClr val="969F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1B538F6-AC32-4C48-A241-2C319D94ED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2BACE3-EC2D-4898-B64D-08C196DE61F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D88D5-0AB9-479B-891B-76FAA2CC9968}" type="datetimeFigureOut">
              <a:rPr lang="en-US" smtClean="0"/>
              <a:t>8/21/2019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7CC0CC-D9A9-4658-833D-7168A941E94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6B70F4-8768-4C94-98DC-BDBE0D5884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20114-DE68-48DB-98CA-3A246173CE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631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395F94-0189-4A23-9895-35FA752439AB}" type="datetimeFigureOut">
              <a:rPr lang="en-US" smtClean="0"/>
              <a:t>8/21/2019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2E1C88-3939-4832-BAAB-091D6FA96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500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6AA0-B889-4FC0-8908-A1A591CF11C0}" type="datetime8">
              <a:rPr lang="en-US" noProof="0" smtClean="0"/>
              <a:pPr/>
              <a:t>8/21/2019 5:36 AM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056E-1632-4A65-A24F-3F10A1450A6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9227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A81B-A36E-46D5-918F-749D311F4B4A}" type="datetime8">
              <a:rPr lang="en-US" noProof="0" smtClean="0"/>
              <a:t>8/21/2019 5:36 AM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056E-1632-4A65-A24F-3F10A1450A6E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3480001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A81B-A36E-46D5-918F-749D311F4B4A}" type="datetime8">
              <a:rPr lang="en-US" noProof="0" smtClean="0"/>
              <a:t>8/21/2019 5:36 AM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056E-1632-4A65-A24F-3F10A1450A6E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688900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A81B-A36E-46D5-918F-749D311F4B4A}" type="datetime8">
              <a:rPr lang="en-US" noProof="0" smtClean="0"/>
              <a:t>8/21/2019 5:36 AM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056E-1632-4A65-A24F-3F10A1450A6E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344148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A81B-A36E-46D5-918F-749D311F4B4A}" type="datetime8">
              <a:rPr lang="en-US" noProof="0" smtClean="0"/>
              <a:t>8/21/2019 5:36 AM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056E-1632-4A65-A24F-3F10A1450A6E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1560855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A81B-A36E-46D5-918F-749D311F4B4A}" type="datetime8">
              <a:rPr lang="en-US" noProof="0" smtClean="0"/>
              <a:t>8/21/2019 5:36 AM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056E-1632-4A65-A24F-3F10A1450A6E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015589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A81B-A36E-46D5-918F-749D311F4B4A}" type="datetime8">
              <a:rPr lang="en-US" noProof="0" smtClean="0"/>
              <a:t>8/21/2019 5:36 AM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056E-1632-4A65-A24F-3F10A1450A6E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9165261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A81B-A36E-46D5-918F-749D311F4B4A}" type="datetime8">
              <a:rPr lang="en-US" noProof="0" smtClean="0"/>
              <a:t>8/21/2019 5:36 AM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056E-1632-4A65-A24F-3F10A1450A6E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65768359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A81B-A36E-46D5-918F-749D311F4B4A}" type="datetime8">
              <a:rPr lang="en-US" noProof="0" smtClean="0"/>
              <a:t>8/21/2019 5:36 AM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056E-1632-4A65-A24F-3F10A1450A6E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22636550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ctr" anchorCtr="0">
            <a:normAutofit/>
          </a:bodyPr>
          <a:lstStyle>
            <a:lvl1pPr algn="ctr">
              <a:defRPr sz="40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96" y="2023139"/>
            <a:ext cx="3198328" cy="536005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714624"/>
            <a:ext cx="3378403" cy="3194051"/>
          </a:xfrm>
        </p:spPr>
        <p:txBody>
          <a:bodyPr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fld id="{4551DAFA-20BD-4111-8F90-24432E23573D}" type="datetime8">
              <a:rPr lang="en-US" noProof="0" smtClean="0"/>
              <a:pPr/>
              <a:t>8/21/2019 5:36 AM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6D289ABA-BA71-41AF-AA30-58CB8F426F6C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8145430" y="2714624"/>
            <a:ext cx="3378403" cy="3194051"/>
          </a:xfrm>
        </p:spPr>
        <p:txBody>
          <a:bodyPr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fld id="{C5C3056E-1632-4A65-A24F-3F10A1450A6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C06DFC81-3912-4844-B25C-E1D7CBCD80A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400414" y="2714624"/>
            <a:ext cx="3378403" cy="3194051"/>
          </a:xfrm>
        </p:spPr>
        <p:txBody>
          <a:bodyPr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11556C46-FD2A-4916-B30C-DB066CAEA471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241852" y="2023139"/>
            <a:ext cx="3198328" cy="536005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2328988-0888-4C1A-8F73-17D455B6F8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>
            <a:off x="4180115" y="2714625"/>
            <a:ext cx="0" cy="319405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81892BA-72AB-4029-BF58-4D6F90C436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>
            <a:off x="7962123" y="2714625"/>
            <a:ext cx="0" cy="319405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8E232301-6803-418F-8637-ABBAC64416D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496836" y="2023139"/>
            <a:ext cx="3198328" cy="536005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78829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fld id="{E2E361C1-C0E3-47DF-8509-372F2F8B74E4}" type="datetime8">
              <a:rPr lang="en-US" noProof="0" smtClean="0"/>
              <a:pPr/>
              <a:t>8/21/2019 5:36 AM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fld id="{C5C3056E-1632-4A65-A24F-3F10A1450A6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BB0525-CFF9-4A39-B5EA-579253994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09426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11B3-3F18-4FD1-BAEF-D15CC2EE16C2}" type="datetime8">
              <a:rPr lang="en-US" noProof="0" smtClean="0"/>
              <a:t>8/21/2019 5:36 AM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056E-1632-4A65-A24F-3F10A1450A6E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Rectangle 6">
            <a:extLst/>
          </p:cNvPr>
          <p:cNvSpPr>
            <a:spLocks noChangeAspect="1"/>
          </p:cNvSpPr>
          <p:nvPr userDrawn="1"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4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314749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C994CB-2BC6-164B-80D4-304B4CB6D8C3}"/>
              </a:ext>
            </a:extLst>
          </p:cNvPr>
          <p:cNvSpPr>
            <a:spLocks noChangeAspect="1"/>
          </p:cNvSpPr>
          <p:nvPr userDrawn="1"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4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11B3-3F18-4FD1-BAEF-D15CC2EE16C2}" type="datetime8">
              <a:rPr lang="en-US" noProof="0" smtClean="0"/>
              <a:t>8/21/2019 5:36 AM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C5C3056E-1632-4A65-A24F-3F10A1450A6E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5BE0FDB-DB48-E242-8A1F-5B06F79B4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ctr" anchorCtr="0">
            <a:normAutofit/>
          </a:bodyPr>
          <a:lstStyle>
            <a:lvl1pPr algn="ctr">
              <a:defRPr sz="4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466538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 bwMode="white">
          <a:xfrm>
            <a:off x="440683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A1812-3FD3-44A5-B738-8F3425664C1B}" type="datetime8">
              <a:rPr lang="en-US" noProof="0" smtClean="0"/>
              <a:t>8/21/2019 5:36 AM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056E-1632-4A65-A24F-3F10A1450A6E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CEC16FA-81A4-6F41-9FCE-6262A4533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ctr" anchorCtr="0">
            <a:normAutofit/>
          </a:bodyPr>
          <a:lstStyle>
            <a:lvl1pPr algn="ctr">
              <a:defRPr sz="4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45445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0C59B-4134-42ED-BEFA-FCBF7FC8D035}" type="datetime8">
              <a:rPr lang="en-US" noProof="0" smtClean="0"/>
              <a:pPr/>
              <a:t>8/21/2019 5:36 AM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056E-1632-4A65-A24F-3F10A1450A6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04113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E2A5-5D3B-4ECC-9A5D-868F6C887DEE}" type="datetime8">
              <a:rPr lang="en-US" noProof="0" smtClean="0"/>
              <a:t>8/21/2019 5:36 AM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056E-1632-4A65-A24F-3F10A1450A6E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89327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DAFA-20BD-4111-8F90-24432E23573D}" type="datetime8">
              <a:rPr lang="en-US" noProof="0" smtClean="0"/>
              <a:pPr/>
              <a:t>8/21/2019 5:36 AM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056E-1632-4A65-A24F-3F10A1450A6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23803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A1812-3FD3-44A5-B738-8F3425664C1B}" type="datetime8">
              <a:rPr lang="en-US" noProof="0" smtClean="0"/>
              <a:t>8/21/2019 5:36 AM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056E-1632-4A65-A24F-3F10A1450A6E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82603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A81B-A36E-46D5-918F-749D311F4B4A}" type="datetime8">
              <a:rPr lang="en-US" noProof="0" smtClean="0"/>
              <a:t>8/21/2019 5:36 AM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056E-1632-4A65-A24F-3F10A1450A6E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9865424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E538E-6783-48BF-9DAA-8D73DA1DF735}" type="datetime8">
              <a:rPr lang="en-US" noProof="0" smtClean="0"/>
              <a:pPr/>
              <a:t>8/21/2019 5:36 AM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056E-1632-4A65-A24F-3F10A1450A6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5917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2CD03-0ACB-4458-BBFE-1F9AEE665C1A}" type="datetime8">
              <a:rPr lang="en-US" noProof="0" smtClean="0"/>
              <a:t>8/21/2019 5:36 AM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056E-1632-4A65-A24F-3F10A1450A6E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79310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E4BA81B-A36E-46D5-918F-749D311F4B4A}" type="datetime8">
              <a:rPr lang="en-US" noProof="0" smtClean="0"/>
              <a:t>8/21/2019 5:36 AM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5C3056E-1632-4A65-A24F-3F10A1450A6E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93360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  <p:sldLayoutId id="2147483800" r:id="rId12"/>
    <p:sldLayoutId id="2147483801" r:id="rId13"/>
    <p:sldLayoutId id="2147483802" r:id="rId14"/>
    <p:sldLayoutId id="2147483803" r:id="rId15"/>
    <p:sldLayoutId id="2147483804" r:id="rId16"/>
    <p:sldLayoutId id="2147483805" r:id="rId17"/>
    <p:sldLayoutId id="2147483806" r:id="rId18"/>
    <p:sldLayoutId id="2147483807" r:id="rId19"/>
    <p:sldLayoutId id="2147483662" r:id="rId20"/>
    <p:sldLayoutId id="2147483666" r:id="rId2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title">
            <a:extLst>
              <a:ext uri="{FF2B5EF4-FFF2-40B4-BE49-F238E27FC236}">
                <a16:creationId xmlns:a16="http://schemas.microsoft.com/office/drawing/2014/main" id="{1CF94250-8D97-401F-A36C-5B5DB39DDD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National History Day</a:t>
            </a:r>
          </a:p>
        </p:txBody>
      </p:sp>
      <p:sp>
        <p:nvSpPr>
          <p:cNvPr id="3" name="Subtitle 2" descr="subtitle">
            <a:extLst>
              <a:ext uri="{FF2B5EF4-FFF2-40B4-BE49-F238E27FC236}">
                <a16:creationId xmlns:a16="http://schemas.microsoft.com/office/drawing/2014/main" id="{6D55F7CC-C3DE-41F7-8BE1-39A9489FC0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What you need to know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075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Breaking Barriers in History</a:t>
            </a:r>
          </a:p>
        </p:txBody>
      </p:sp>
    </p:spTree>
    <p:extLst>
      <p:ext uri="{BB962C8B-B14F-4D97-AF65-F5344CB8AC3E}">
        <p14:creationId xmlns:p14="http://schemas.microsoft.com/office/powerpoint/2010/main" val="1920812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 descr="Teacher">
            <a:extLst>
              <a:ext uri="{FF2B5EF4-FFF2-40B4-BE49-F238E27FC236}">
                <a16:creationId xmlns:a16="http://schemas.microsoft.com/office/drawing/2014/main" id="{5614277E-CACC-4F9D-8C27-FB73FCBFB485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3925" y="633056"/>
            <a:ext cx="1152000" cy="1152000"/>
          </a:xfrm>
          <a:prstGeom prst="rect">
            <a:avLst/>
          </a:prstGeom>
        </p:spPr>
      </p:pic>
      <p:sp>
        <p:nvSpPr>
          <p:cNvPr id="2" name="Title 1" descr="title">
            <a:extLst>
              <a:ext uri="{FF2B5EF4-FFF2-40B4-BE49-F238E27FC236}">
                <a16:creationId xmlns:a16="http://schemas.microsoft.com/office/drawing/2014/main" id="{AC93C0E1-1796-41B4-AF64-2A823C4C8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Started </a:t>
            </a:r>
          </a:p>
        </p:txBody>
      </p:sp>
      <p:sp>
        <p:nvSpPr>
          <p:cNvPr id="3" name="Content Placeholder 2" descr="content">
            <a:extLst>
              <a:ext uri="{FF2B5EF4-FFF2-40B4-BE49-F238E27FC236}">
                <a16:creationId xmlns:a16="http://schemas.microsoft.com/office/drawing/2014/main" id="{D5B13C35-702B-4BCE-824F-AAADB3090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things first</a:t>
            </a:r>
          </a:p>
          <a:p>
            <a:pPr lvl="1"/>
            <a:r>
              <a:rPr lang="en-US" dirty="0"/>
              <a:t>You can work alone or in a group of no more than five…they must be in this class</a:t>
            </a:r>
          </a:p>
          <a:p>
            <a:pPr lvl="1"/>
            <a:r>
              <a:rPr lang="en-US" dirty="0"/>
              <a:t>You must pick a type of presentation today…topic will come later </a:t>
            </a:r>
          </a:p>
        </p:txBody>
      </p:sp>
    </p:spTree>
    <p:extLst>
      <p:ext uri="{BB962C8B-B14F-4D97-AF65-F5344CB8AC3E}">
        <p14:creationId xmlns:p14="http://schemas.microsoft.com/office/powerpoint/2010/main" val="1098036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content">
            <a:extLst>
              <a:ext uri="{FF2B5EF4-FFF2-40B4-BE49-F238E27FC236}">
                <a16:creationId xmlns:a16="http://schemas.microsoft.com/office/drawing/2014/main" id="{B6FA4435-3751-4780-9A9B-F91171E7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Dates to Remember </a:t>
            </a:r>
            <a:endParaRPr lang="en-US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7229" y="2055303"/>
            <a:ext cx="1152647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September 18, 2019 Topic is due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October 16, 2019 First draft of Annotated Bibliography is due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November 19, 2019 Second draft of Annotated bibliography is due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December 17, 2019 Third draft of Annotated bibliography is due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January 25, 2020 First draft of project is due/Process paper is due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February 13,2020 Final Annotated Bibliography/Process paper/Final Project is due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March ___, 2020 Regional Competition for school wide winners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April _____, 2020 State Competition for Regional winners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June _____. 2020 National Competition for State winners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514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 descr="Checklist">
            <a:extLst>
              <a:ext uri="{FF2B5EF4-FFF2-40B4-BE49-F238E27FC236}">
                <a16:creationId xmlns:a16="http://schemas.microsoft.com/office/drawing/2014/main" id="{DEF978AA-586E-4790-8E74-51E8F5CE4214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1192" y="751856"/>
            <a:ext cx="914400" cy="914400"/>
          </a:xfrm>
          <a:prstGeom prst="rect">
            <a:avLst/>
          </a:prstGeom>
        </p:spPr>
      </p:pic>
      <p:sp>
        <p:nvSpPr>
          <p:cNvPr id="2" name="Title 1" descr="title">
            <a:extLst>
              <a:ext uri="{FF2B5EF4-FFF2-40B4-BE49-F238E27FC236}">
                <a16:creationId xmlns:a16="http://schemas.microsoft.com/office/drawing/2014/main" id="{524E7AA8-036D-4F28-96BA-A52B66A33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Picking a project </a:t>
            </a:r>
          </a:p>
        </p:txBody>
      </p:sp>
      <p:sp>
        <p:nvSpPr>
          <p:cNvPr id="3" name="Content Placeholder 2" descr="content">
            <a:extLst>
              <a:ext uri="{FF2B5EF4-FFF2-40B4-BE49-F238E27FC236}">
                <a16:creationId xmlns:a16="http://schemas.microsoft.com/office/drawing/2014/main" id="{46EBE25F-EA7E-41D8-8362-014D6953C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5 categories </a:t>
            </a:r>
          </a:p>
          <a:p>
            <a:pPr lvl="1"/>
            <a:r>
              <a:rPr lang="en-US" dirty="0"/>
              <a:t>Paper-alone, no process paper</a:t>
            </a:r>
          </a:p>
          <a:p>
            <a:pPr lvl="1"/>
            <a:r>
              <a:rPr lang="en-US" dirty="0"/>
              <a:t>Exhibit-alone or with group</a:t>
            </a:r>
          </a:p>
          <a:p>
            <a:pPr lvl="1"/>
            <a:r>
              <a:rPr lang="en-US" dirty="0"/>
              <a:t>Performance-alone or with group</a:t>
            </a:r>
          </a:p>
          <a:p>
            <a:pPr lvl="1"/>
            <a:r>
              <a:rPr lang="en-US" dirty="0"/>
              <a:t>Website-alone or with group</a:t>
            </a:r>
          </a:p>
          <a:p>
            <a:pPr lvl="1"/>
            <a:r>
              <a:rPr lang="en-US" dirty="0"/>
              <a:t>Documentary-alone or with group</a:t>
            </a:r>
          </a:p>
          <a:p>
            <a:r>
              <a:rPr lang="en-US" dirty="0"/>
              <a:t>All projects must have process paper except paper</a:t>
            </a:r>
          </a:p>
          <a:p>
            <a:r>
              <a:rPr lang="en-US" dirty="0"/>
              <a:t>Pick one that you would be most interested in completing </a:t>
            </a:r>
          </a:p>
          <a:p>
            <a:pPr lvl="1"/>
            <a:r>
              <a:rPr lang="en-US" dirty="0"/>
              <a:t>Performances are always fun and few are done</a:t>
            </a:r>
          </a:p>
        </p:txBody>
      </p:sp>
    </p:spTree>
    <p:extLst>
      <p:ext uri="{BB962C8B-B14F-4D97-AF65-F5344CB8AC3E}">
        <p14:creationId xmlns:p14="http://schemas.microsoft.com/office/powerpoint/2010/main" val="2931083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 descr="Head with Gears">
            <a:extLst>
              <a:ext uri="{FF2B5EF4-FFF2-40B4-BE49-F238E27FC236}">
                <a16:creationId xmlns:a16="http://schemas.microsoft.com/office/drawing/2014/main" id="{753F3215-AE85-4BAC-BB66-27697DDC5751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1666" y="766624"/>
            <a:ext cx="972000" cy="972000"/>
          </a:xfrm>
          <a:prstGeom prst="rect">
            <a:avLst/>
          </a:prstGeom>
        </p:spPr>
      </p:pic>
      <p:sp>
        <p:nvSpPr>
          <p:cNvPr id="2" name="Title 1" descr="title">
            <a:extLst>
              <a:ext uri="{FF2B5EF4-FFF2-40B4-BE49-F238E27FC236}">
                <a16:creationId xmlns:a16="http://schemas.microsoft.com/office/drawing/2014/main" id="{A614F641-0AA4-46DF-B52D-011067E28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Picking a topic</a:t>
            </a:r>
          </a:p>
        </p:txBody>
      </p:sp>
      <p:sp>
        <p:nvSpPr>
          <p:cNvPr id="4" name="Content Placeholder 3" descr="expectations 1">
            <a:extLst>
              <a:ext uri="{FF2B5EF4-FFF2-40B4-BE49-F238E27FC236}">
                <a16:creationId xmlns:a16="http://schemas.microsoft.com/office/drawing/2014/main" id="{C86B75F4-ECF0-452D-BB80-1416C7E14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2180" y="2298583"/>
            <a:ext cx="8136432" cy="2002484"/>
          </a:xfrm>
        </p:spPr>
        <p:txBody>
          <a:bodyPr/>
          <a:lstStyle/>
          <a:p>
            <a:r>
              <a:rPr lang="en-US" dirty="0"/>
              <a:t>Needs to fit the theme</a:t>
            </a:r>
          </a:p>
          <a:p>
            <a:r>
              <a:rPr lang="en-US" dirty="0"/>
              <a:t>Not too broad </a:t>
            </a:r>
          </a:p>
          <a:p>
            <a:r>
              <a:rPr lang="en-US" dirty="0"/>
              <a:t>Not so out there that you cannot find any sources </a:t>
            </a:r>
          </a:p>
          <a:p>
            <a:r>
              <a:rPr lang="en-US" dirty="0"/>
              <a:t>Use picking a topic handout to pick a topic</a:t>
            </a:r>
          </a:p>
        </p:txBody>
      </p:sp>
    </p:spTree>
    <p:extLst>
      <p:ext uri="{BB962C8B-B14F-4D97-AF65-F5344CB8AC3E}">
        <p14:creationId xmlns:p14="http://schemas.microsoft.com/office/powerpoint/2010/main" val="4017599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title">
            <a:extLst>
              <a:ext uri="{FF2B5EF4-FFF2-40B4-BE49-F238E27FC236}">
                <a16:creationId xmlns:a16="http://schemas.microsoft.com/office/drawing/2014/main" id="{2D951106-A246-4D28-94E0-0BCD20C76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783" y="5142451"/>
            <a:ext cx="8748829" cy="851948"/>
          </a:xfrm>
        </p:spPr>
        <p:txBody>
          <a:bodyPr/>
          <a:lstStyle/>
          <a:p>
            <a:r>
              <a:rPr lang="en-US" dirty="0"/>
              <a:t>Annotated bibliography</a:t>
            </a:r>
          </a:p>
        </p:txBody>
      </p:sp>
      <p:sp>
        <p:nvSpPr>
          <p:cNvPr id="3" name="Content Placeholder 2" descr="content">
            <a:extLst>
              <a:ext uri="{FF2B5EF4-FFF2-40B4-BE49-F238E27FC236}">
                <a16:creationId xmlns:a16="http://schemas.microsoft.com/office/drawing/2014/main" id="{68B9C974-1FBD-45F1-9D81-5427101D1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432420"/>
            <a:ext cx="8534400" cy="3615267"/>
          </a:xfrm>
        </p:spPr>
        <p:txBody>
          <a:bodyPr/>
          <a:lstStyle/>
          <a:p>
            <a:r>
              <a:rPr lang="en-US" dirty="0"/>
              <a:t>Each person must have at least six sources at due date</a:t>
            </a:r>
          </a:p>
          <a:p>
            <a:r>
              <a:rPr lang="en-US" dirty="0"/>
              <a:t>Sources cannot be repeated </a:t>
            </a:r>
          </a:p>
          <a:p>
            <a:r>
              <a:rPr lang="en-US" dirty="0"/>
              <a:t>Sources cannot be the same</a:t>
            </a:r>
          </a:p>
          <a:p>
            <a:r>
              <a:rPr lang="en-US" dirty="0"/>
              <a:t>Everything you look at must be cited, not just what you include in project</a:t>
            </a:r>
          </a:p>
          <a:p>
            <a:r>
              <a:rPr lang="en-US" dirty="0"/>
              <a:t>Use books from libraries; use links on my webpage to find sources</a:t>
            </a:r>
          </a:p>
          <a:p>
            <a:r>
              <a:rPr lang="en-US" dirty="0"/>
              <a:t>Refer back to handout for examples/template to follow</a:t>
            </a:r>
          </a:p>
        </p:txBody>
      </p:sp>
    </p:spTree>
    <p:extLst>
      <p:ext uri="{BB962C8B-B14F-4D97-AF65-F5344CB8AC3E}">
        <p14:creationId xmlns:p14="http://schemas.microsoft.com/office/powerpoint/2010/main" val="3239282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descr="title">
            <a:extLst>
              <a:ext uri="{FF2B5EF4-FFF2-40B4-BE49-F238E27FC236}">
                <a16:creationId xmlns:a16="http://schemas.microsoft.com/office/drawing/2014/main" id="{0D28D1EB-ABFB-4DF1-902F-353BC2A0E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paper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68770" y="1860260"/>
            <a:ext cx="7880947" cy="2820798"/>
          </a:xfrm>
        </p:spPr>
        <p:txBody>
          <a:bodyPr/>
          <a:lstStyle/>
          <a:p>
            <a:r>
              <a:rPr lang="en-US" dirty="0"/>
              <a:t>Start working on it now</a:t>
            </a:r>
          </a:p>
          <a:p>
            <a:r>
              <a:rPr lang="en-US" dirty="0"/>
              <a:t>Must be no more than 500 words</a:t>
            </a:r>
          </a:p>
          <a:p>
            <a:r>
              <a:rPr lang="en-US" dirty="0"/>
              <a:t>Refer back to handouts received for examples/template to follow</a:t>
            </a:r>
          </a:p>
          <a:p>
            <a:r>
              <a:rPr lang="en-US" dirty="0"/>
              <a:t>This is roadmap of how you did project and why you picked the topic you choose </a:t>
            </a:r>
          </a:p>
          <a:p>
            <a:endParaRPr lang="en-US" dirty="0"/>
          </a:p>
        </p:txBody>
      </p:sp>
      <p:pic>
        <p:nvPicPr>
          <p:cNvPr id="7" name="Graphic 6" descr="Headphones">
            <a:extLst>
              <a:ext uri="{FF2B5EF4-FFF2-40B4-BE49-F238E27FC236}">
                <a16:creationId xmlns:a16="http://schemas.microsoft.com/office/drawing/2014/main" id="{F635F5BA-C272-4069-B935-AC0C3709E51F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65650" y="765108"/>
            <a:ext cx="576000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889781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732F72-BAE4-4D8F-B5A8-4D4D584BF69E}">
  <ds:schemaRefs>
    <ds:schemaRef ds:uri="http://schemas.openxmlformats.org/package/2006/metadata/core-properties"/>
    <ds:schemaRef ds:uri="16c05727-aa75-4e4a-9b5f-8a80a1165891"/>
    <ds:schemaRef ds:uri="http://purl.org/dc/dcmitype/"/>
    <ds:schemaRef ds:uri="http://schemas.microsoft.com/office/infopath/2007/PartnerControls"/>
    <ds:schemaRef ds:uri="http://purl.org/dc/elements/1.1/"/>
    <ds:schemaRef ds:uri="71af3243-3dd4-4a8d-8c0d-dd76da1f02a5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531C3B7-F137-4B62-A714-55F90281BD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8FDF75-6DB0-420B-9CE9-4E2094004A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313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Tahoma</vt:lpstr>
      <vt:lpstr>Wingdings 3</vt:lpstr>
      <vt:lpstr>Slice</vt:lpstr>
      <vt:lpstr>National History Day</vt:lpstr>
      <vt:lpstr>Theme</vt:lpstr>
      <vt:lpstr>Getting Started </vt:lpstr>
      <vt:lpstr> Dates to Remember </vt:lpstr>
      <vt:lpstr>Picking a project </vt:lpstr>
      <vt:lpstr>Picking a topic</vt:lpstr>
      <vt:lpstr>Annotated bibliography</vt:lpstr>
      <vt:lpstr>Process paper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2019-08-21T09:36:37Z</dcterms:created>
  <dcterms:modified xsi:type="dcterms:W3CDTF">2019-08-21T10:00:09Z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