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6858000" cy="9144000"/>
  <p:embeddedFontLst>
    <p:embeddedFont>
      <p:font typeface="Anton" pitchFamily="2" charset="0"/>
      <p:regular r:id="rId83"/>
    </p:embeddedFont>
    <p:embeddedFont>
      <p:font typeface="Architects Daughter" panose="020B0604020202020204" charset="0"/>
      <p:regular r:id="rId84"/>
    </p:embeddedFont>
    <p:embeddedFont>
      <p:font typeface="Archivo" panose="020B0604020202020204" charset="0"/>
      <p:regular r:id="rId85"/>
      <p:bold r:id="rId86"/>
      <p:italic r:id="rId87"/>
      <p:boldItalic r:id="rId88"/>
    </p:embeddedFont>
    <p:embeddedFont>
      <p:font typeface="Barlow Condensed" panose="00000506000000000000" pitchFamily="2" charset="0"/>
      <p:regular r:id="rId89"/>
      <p:bold r:id="rId90"/>
      <p:italic r:id="rId91"/>
      <p:boldItalic r:id="rId92"/>
    </p:embeddedFont>
    <p:embeddedFont>
      <p:font typeface="Barlow Semi Condensed" panose="00000506000000000000" pitchFamily="2" charset="0"/>
      <p:regular r:id="rId93"/>
      <p:bold r:id="rId94"/>
      <p:italic r:id="rId95"/>
      <p:boldItalic r:id="rId96"/>
    </p:embeddedFont>
    <p:embeddedFont>
      <p:font typeface="Barlow Semi Condensed Medium" panose="00000606000000000000" pitchFamily="2" charset="0"/>
      <p:regular r:id="rId97"/>
      <p:bold r:id="rId98"/>
      <p:italic r:id="rId99"/>
      <p:boldItalic r:id="rId100"/>
    </p:embeddedFont>
    <p:embeddedFont>
      <p:font typeface="Barlow Semi Condensed SemiBold" panose="00000706000000000000" pitchFamily="2" charset="0"/>
      <p:regular r:id="rId101"/>
      <p:bold r:id="rId102"/>
      <p:italic r:id="rId103"/>
      <p:boldItalic r:id="rId104"/>
    </p:embeddedFont>
    <p:embeddedFont>
      <p:font typeface="Calibri" panose="020F0502020204030204" pitchFamily="34" charset="0"/>
      <p:regular r:id="rId105"/>
      <p:bold r:id="rId106"/>
      <p:italic r:id="rId107"/>
      <p:boldItalic r:id="rId108"/>
    </p:embeddedFont>
    <p:embeddedFont>
      <p:font typeface="Homemade Apple" panose="020B0604020202020204" charset="0"/>
      <p:regular r:id="rId109"/>
    </p:embeddedFont>
    <p:embeddedFont>
      <p:font typeface="Playfair Display" panose="00000500000000000000" pitchFamily="2" charset="0"/>
      <p:regular r:id="rId110"/>
      <p:bold r:id="rId111"/>
      <p:italic r:id="rId112"/>
      <p:boldItalic r:id="rId113"/>
    </p:embeddedFont>
    <p:embeddedFont>
      <p:font typeface="Poppins" panose="00000500000000000000" pitchFamily="2" charset="0"/>
      <p:regular r:id="rId114"/>
      <p:bold r:id="rId115"/>
      <p:italic r:id="rId116"/>
      <p:boldItalic r:id="rId117"/>
    </p:embeddedFont>
    <p:embeddedFont>
      <p:font typeface="Short Stack" panose="020B0604020202020204" charset="0"/>
      <p:regular r:id="rId1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116825-8357-4F3B-B503-65497B52D9F6}">
  <a:tblStyle styleId="{F4116825-8357-4F3B-B503-65497B52D9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5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12" Type="http://schemas.openxmlformats.org/officeDocument/2006/relationships/font" Target="fonts/font30.fntdata"/><Relationship Id="rId16" Type="http://schemas.openxmlformats.org/officeDocument/2006/relationships/slide" Target="slides/slide15.xml"/><Relationship Id="rId107" Type="http://schemas.openxmlformats.org/officeDocument/2006/relationships/font" Target="fonts/font25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20.fntdata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31.fntdata"/><Relationship Id="rId118" Type="http://schemas.openxmlformats.org/officeDocument/2006/relationships/font" Target="fonts/font36.fntdata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1.fntdata"/><Relationship Id="rId108" Type="http://schemas.openxmlformats.org/officeDocument/2006/relationships/font" Target="fonts/font26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32.fntdata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7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5.fntdata"/><Relationship Id="rId104" Type="http://schemas.openxmlformats.org/officeDocument/2006/relationships/font" Target="fonts/font22.fntdata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110" Type="http://schemas.openxmlformats.org/officeDocument/2006/relationships/font" Target="fonts/font28.fntdata"/><Relationship Id="rId115" Type="http://schemas.openxmlformats.org/officeDocument/2006/relationships/font" Target="fonts/font33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8.fntdata"/><Relationship Id="rId105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1.fntdata"/><Relationship Id="rId98" Type="http://schemas.openxmlformats.org/officeDocument/2006/relationships/font" Target="fonts/font16.fntdata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3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111" Type="http://schemas.openxmlformats.org/officeDocument/2006/relationships/font" Target="fonts/font2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12.fntdata"/><Relationship Id="rId99" Type="http://schemas.openxmlformats.org/officeDocument/2006/relationships/font" Target="fonts/font17.fntdata"/><Relationship Id="rId101" Type="http://schemas.openxmlformats.org/officeDocument/2006/relationships/font" Target="fonts/font19.fntdata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8cee744244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8cee744244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8d36c46290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8d36c46290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8e17495c76_39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8e17495c76_39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8e17495c76_39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8e17495c76_39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8e17495c76_39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8e17495c76_39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8e17495c76_39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8e17495c76_39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8d36c46290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8d36c46290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8e17495c76_39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8e17495c76_39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8e17495c76_39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8e17495c76_39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8e17495c76_39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8e17495c76_39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8e17495c76_39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8e17495c76_39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8cee744244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8cee744244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8d36c46290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8d36c46290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921e814ffe_2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921e814ffe_2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8e17495c76_39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8e17495c76_39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8e17495c76_39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8e17495c76_39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e17495c76_39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e17495c76_39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921e814ffe_24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921e814ffe_24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g18d714b1043f07e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8" name="Google Shape;2438;g18d714b1043f07e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g8e17495c76_39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9" name="Google Shape;2449;g8e17495c76_39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8d714b1043f07e9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8d714b1043f07e9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8e17495c76_39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8e17495c76_39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8d36c46290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8d36c46290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g8e17495c76_39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2" name="Google Shape;2482;g8e17495c76_39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8d36c46290_0_2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8d36c46290_0_2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8e17495c76_39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8e17495c76_39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928e00f7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g928e00f78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8e17495c76_39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3" name="Google Shape;2543;g8e17495c76_39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928e00f78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928e00f78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8e17495c76_39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0" name="Google Shape;2570;g8e17495c76_39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g8e17495c76_39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3" name="Google Shape;2583;g8e17495c76_39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8d36c46290_0_2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8d36c46290_0_2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8e17495c76_39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8e17495c76_39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8e17495c76_3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8e17495c76_3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8e17495c76_39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8e17495c76_39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8e17495c76_39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8e17495c76_39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8e17495c76_39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8e17495c76_39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8e17495c76_39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2" name="Google Shape;2662;g8e17495c76_39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g8d36c46290_0_2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6" name="Google Shape;2676;g8d36c46290_0_2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e17495c76_39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e17495c76_39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g8e17495c76_39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2" name="Google Shape;2702;g8e17495c76_39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8e17495c76_39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8e17495c76_39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g8e17495c76_39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8" name="Google Shape;2728;g8e17495c76_39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g8e17495c76_39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2" name="Google Shape;2742;g8e17495c76_39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8d36c46290_0_2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8d36c46290_0_2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8e17495c76_39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8e17495c76_39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g8e17495c76_39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8" name="Google Shape;2768;g8e17495c76_39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8e17495c76_39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8e17495c76_39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8e17495c76_39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8e17495c76_39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g8e17495c76_39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7" name="Google Shape;2807;g8e17495c76_39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8e17495c76_39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8e17495c76_39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g8e17495c76_39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3" name="Google Shape;2833;g8e17495c76_39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g8e17495c76_39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6" name="Google Shape;2846;g8e17495c76_39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g8e17495c76_39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2" name="Google Shape;2852;g8e17495c76_39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g8e17495c76_39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8" name="Google Shape;2858;g8e17495c76_39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8d36c46290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8d36c46290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8e17495c76_39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8e17495c76_39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" name="Google Shape;2869;g8e17495c76_39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0" name="Google Shape;2870;g8e17495c76_39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g8e17495c76_39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6" name="Google Shape;2876;g8e17495c76_39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8e17495c76_39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8e17495c76_39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g8e17495c76_39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8" name="Google Shape;2888;g8e17495c76_39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g8e17495c76_39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4" name="Google Shape;2894;g8e17495c76_39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8e17495c76_39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8e17495c76_39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8e17495c76_39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8e17495c76_39_1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8e17495c76_39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8e17495c76_39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8e17495c76_39_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9" name="Google Shape;2919;g8e17495c76_39_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8e17495c76_39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Google Shape;2125;g8e17495c76_39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g8e17495c76_39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5" name="Google Shape;2925;g8e17495c76_39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g8e17495c76_39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1" name="Google Shape;2931;g8e17495c76_39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Google Shape;2937;g8e17495c76_39_1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8" name="Google Shape;2938;g8e17495c76_39_1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8e17495c76_39_1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8e17495c76_39_1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g8e17495c76_39_1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0" name="Google Shape;2950;g8e17495c76_39_1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8e17495c76_39_1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8e17495c76_39_1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g8e17495c76_39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2" name="Google Shape;2962;g8e17495c76_39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8e17495c76_39_1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8" name="Google Shape;2968;g8e17495c76_39_1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" name="Google Shape;2974;g531d71ab5e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5" name="Google Shape;2975;g531d71ab5e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g8cee744244_1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1" name="Google Shape;2981;g8cee744244_1_1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8d36c46290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8d36c46290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g6fd8ccc01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4" name="Google Shape;2994;g6fd8ccc01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8d36c46290_0_2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8d36c46290_0_2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slide" Target="../slides/slide3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4.xml"/><Relationship Id="rId5" Type="http://schemas.openxmlformats.org/officeDocument/2006/relationships/slide" Target="../slides/slide38.xml"/><Relationship Id="rId4" Type="http://schemas.openxmlformats.org/officeDocument/2006/relationships/slide" Target="../slides/slide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7" Type="http://schemas.openxmlformats.org/officeDocument/2006/relationships/slide" Target="../slides/slide8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44.xml"/><Relationship Id="rId4" Type="http://schemas.openxmlformats.org/officeDocument/2006/relationships/slide" Target="../slides/slide3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7" Type="http://schemas.openxmlformats.org/officeDocument/2006/relationships/slide" Target="../slides/slide8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44.xml"/><Relationship Id="rId4" Type="http://schemas.openxmlformats.org/officeDocument/2006/relationships/slide" Target="../slides/slide3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7" Type="http://schemas.openxmlformats.org/officeDocument/2006/relationships/slide" Target="../slides/slide8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44.xml"/><Relationship Id="rId4" Type="http://schemas.openxmlformats.org/officeDocument/2006/relationships/slide" Target="../slides/slide3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7" Type="http://schemas.openxmlformats.org/officeDocument/2006/relationships/slide" Target="../slides/slide8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44.xml"/><Relationship Id="rId4" Type="http://schemas.openxmlformats.org/officeDocument/2006/relationships/slide" Target="../slides/slide3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7" Type="http://schemas.openxmlformats.org/officeDocument/2006/relationships/slide" Target="../slides/slide8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44.xml"/><Relationship Id="rId4" Type="http://schemas.openxmlformats.org/officeDocument/2006/relationships/slide" Target="../slides/slide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7" Type="http://schemas.openxmlformats.org/officeDocument/2006/relationships/slide" Target="../slides/slide20.xml"/><Relationship Id="rId2" Type="http://schemas.openxmlformats.org/officeDocument/2006/relationships/slide" Target="../slides/slide3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3.xml"/><Relationship Id="rId4" Type="http://schemas.openxmlformats.org/officeDocument/2006/relationships/slide" Target="../slides/slide4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7" Type="http://schemas.openxmlformats.org/officeDocument/2006/relationships/slide" Target="../slides/slide20.xml"/><Relationship Id="rId2" Type="http://schemas.openxmlformats.org/officeDocument/2006/relationships/slide" Target="../slides/slide3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3.xml"/><Relationship Id="rId4" Type="http://schemas.openxmlformats.org/officeDocument/2006/relationships/slide" Target="../slides/slide4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7" Type="http://schemas.openxmlformats.org/officeDocument/2006/relationships/slide" Target="../slides/slide31.xml"/><Relationship Id="rId2" Type="http://schemas.openxmlformats.org/officeDocument/2006/relationships/slide" Target="../slides/slide3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8.xml"/><Relationship Id="rId4" Type="http://schemas.openxmlformats.org/officeDocument/2006/relationships/slide" Target="../slides/slide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7" Type="http://schemas.openxmlformats.org/officeDocument/2006/relationships/slide" Target="../slides/slide31.xml"/><Relationship Id="rId2" Type="http://schemas.openxmlformats.org/officeDocument/2006/relationships/slide" Target="../slides/slide3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8.xml"/><Relationship Id="rId4" Type="http://schemas.openxmlformats.org/officeDocument/2006/relationships/slide" Target="../slides/slide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38.xml"/><Relationship Id="rId2" Type="http://schemas.openxmlformats.org/officeDocument/2006/relationships/slide" Target="../slides/slide4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20.xml"/><Relationship Id="rId4" Type="http://schemas.openxmlformats.org/officeDocument/2006/relationships/slide" Target="../slides/slide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38.xml"/><Relationship Id="rId2" Type="http://schemas.openxmlformats.org/officeDocument/2006/relationships/slide" Target="../slides/slide4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1.xml"/><Relationship Id="rId5" Type="http://schemas.openxmlformats.org/officeDocument/2006/relationships/slide" Target="../slides/slide20.xml"/><Relationship Id="rId4" Type="http://schemas.openxmlformats.org/officeDocument/2006/relationships/slide" Target="../slides/slide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4.xml"/><Relationship Id="rId5" Type="http://schemas.openxmlformats.org/officeDocument/2006/relationships/slide" Target="../slides/slide38.xml"/><Relationship Id="rId4" Type="http://schemas.openxmlformats.org/officeDocument/2006/relationships/slide" Target="../slides/slide20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9.xml"/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4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8.xml"/><Relationship Id="rId5" Type="http://schemas.openxmlformats.org/officeDocument/2006/relationships/slide" Target="../slides/slide31.xml"/><Relationship Id="rId4" Type="http://schemas.openxmlformats.org/officeDocument/2006/relationships/slide" Target="../slides/slide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slide" Target="../slides/slide3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4.xml"/><Relationship Id="rId5" Type="http://schemas.openxmlformats.org/officeDocument/2006/relationships/slide" Target="../slides/slide38.xml"/><Relationship Id="rId4" Type="http://schemas.openxmlformats.org/officeDocument/2006/relationships/slide" Target="../slides/slide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slide" Target="../slides/slide3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4.xml"/><Relationship Id="rId5" Type="http://schemas.openxmlformats.org/officeDocument/2006/relationships/slide" Target="../slides/slide38.xml"/><Relationship Id="rId4" Type="http://schemas.openxmlformats.org/officeDocument/2006/relationships/slide" Target="../slides/slide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slide" Target="../slides/slide3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4.xml"/><Relationship Id="rId5" Type="http://schemas.openxmlformats.org/officeDocument/2006/relationships/slide" Target="../slides/slide38.xml"/><Relationship Id="rId4" Type="http://schemas.openxmlformats.org/officeDocument/2006/relationships/slide" Target="../slides/slide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ver">
  <p:cSld name="CUSTOM_14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398920">
            <a:off x="970370" y="4186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98920">
            <a:off x="1122770" y="5710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79047">
            <a:off x="853829" y="570991"/>
            <a:ext cx="4153481" cy="5782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3820" y="481441"/>
            <a:ext cx="4153500" cy="57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614478">
            <a:off x="856417" y="467800"/>
            <a:ext cx="309037" cy="6224002"/>
            <a:chOff x="1057141" y="849352"/>
            <a:chExt cx="309027" cy="6223798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1057141" y="849352"/>
              <a:ext cx="309027" cy="5875123"/>
              <a:chOff x="1057141" y="849352"/>
              <a:chExt cx="309027" cy="5875123"/>
            </a:xfrm>
          </p:grpSpPr>
          <p:sp>
            <p:nvSpPr>
              <p:cNvPr id="17" name="Google Shape;17;p2"/>
              <p:cNvSpPr/>
              <p:nvPr/>
            </p:nvSpPr>
            <p:spPr>
              <a:xfrm rot="-17275">
                <a:off x="1057889" y="850101"/>
                <a:ext cx="298504" cy="738902"/>
              </a:xfrm>
              <a:prstGeom prst="triangle">
                <a:avLst>
                  <a:gd name="adj" fmla="val 50000"/>
                </a:avLst>
              </a:prstGeom>
              <a:solidFill>
                <a:srgbClr val="FCECD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17539">
                <a:off x="1132204" y="850036"/>
                <a:ext cx="149354" cy="36945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6226">
                <a:off x="-1355137" y="4007073"/>
                <a:ext cx="5134808" cy="298504"/>
              </a:xfrm>
              <a:prstGeom prst="rect">
                <a:avLst/>
              </a:prstGeom>
              <a:gradFill>
                <a:gsLst>
                  <a:gs pos="0">
                    <a:srgbClr val="FFCB25"/>
                  </a:gs>
                  <a:gs pos="47000">
                    <a:srgbClr val="FFCB25"/>
                  </a:gs>
                  <a:gs pos="76000">
                    <a:srgbClr val="FFE599"/>
                  </a:gs>
                  <a:gs pos="100000">
                    <a:srgbClr val="FFE599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 rot="10800000">
                <a:off x="1149000" y="1587443"/>
                <a:ext cx="0" cy="51360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-10729852">
                <a:off x="1260248" y="1588873"/>
                <a:ext cx="14703" cy="51348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" name="Google Shape;22;p2"/>
            <p:cNvSpPr/>
            <p:nvPr/>
          </p:nvSpPr>
          <p:spPr>
            <a:xfrm>
              <a:off x="1060625" y="6798950"/>
              <a:ext cx="301800" cy="274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1368" y="6713150"/>
              <a:ext cx="301800" cy="137100"/>
            </a:xfrm>
            <a:prstGeom prst="rect">
              <a:avLst/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5740847">
            <a:off x="10344395" y="600748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" name="Google Shape;26;p2"/>
          <p:cNvSpPr/>
          <p:nvPr/>
        </p:nvSpPr>
        <p:spPr>
          <a:xfrm rot="327331" flipH="1">
            <a:off x="5926074" y="325980"/>
            <a:ext cx="4942652" cy="6057823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" name="Google Shape;27;p2"/>
          <p:cNvSpPr/>
          <p:nvPr/>
        </p:nvSpPr>
        <p:spPr>
          <a:xfrm rot="5740847">
            <a:off x="10430208" y="515065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" name="Google Shape;28;p2"/>
          <p:cNvSpPr/>
          <p:nvPr/>
        </p:nvSpPr>
        <p:spPr>
          <a:xfrm rot="5740847">
            <a:off x="10516021" y="429382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" name="Google Shape;29;p2"/>
          <p:cNvSpPr/>
          <p:nvPr/>
        </p:nvSpPr>
        <p:spPr>
          <a:xfrm rot="5740847">
            <a:off x="10601834" y="343699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" name="Google Shape;30;p2"/>
          <p:cNvSpPr/>
          <p:nvPr/>
        </p:nvSpPr>
        <p:spPr>
          <a:xfrm rot="5740847">
            <a:off x="10687646" y="258016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" name="Google Shape;31;p2"/>
          <p:cNvSpPr/>
          <p:nvPr/>
        </p:nvSpPr>
        <p:spPr>
          <a:xfrm rot="5740847">
            <a:off x="10773459" y="172333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" name="Google Shape;32;p2"/>
          <p:cNvSpPr/>
          <p:nvPr/>
        </p:nvSpPr>
        <p:spPr>
          <a:xfrm rot="5740847">
            <a:off x="10859272" y="86650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" name="Google Shape;33;p2"/>
          <p:cNvSpPr/>
          <p:nvPr/>
        </p:nvSpPr>
        <p:spPr>
          <a:xfrm rot="328263">
            <a:off x="6016428" y="154872"/>
            <a:ext cx="371291" cy="60259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326420" flipH="1">
            <a:off x="5945576" y="344520"/>
            <a:ext cx="4956411" cy="6074547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 rot="309000">
            <a:off x="5859857" y="216804"/>
            <a:ext cx="282502" cy="5850686"/>
            <a:chOff x="5869732" y="192255"/>
            <a:chExt cx="432000" cy="6472908"/>
          </a:xfrm>
        </p:grpSpPr>
        <p:grpSp>
          <p:nvGrpSpPr>
            <p:cNvPr id="36" name="Google Shape;36;p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7" name="Google Shape;3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0" name="Google Shape;4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3" name="Google Shape;4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6" name="Google Shape;46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9" name="Google Shape;49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2" name="Google Shape;52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" name="Google Shape;55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8" name="Google Shape;58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1" name="Google Shape;61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4" name="Google Shape;6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7" name="Google Shape;6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0" name="Google Shape;7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3" name="Google Shape;7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 rot="343062">
            <a:off x="6564317" y="1639994"/>
            <a:ext cx="4089245" cy="16838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2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2"/>
          <p:cNvCxnSpPr/>
          <p:nvPr/>
        </p:nvCxnSpPr>
        <p:spPr>
          <a:xfrm rot="343278">
            <a:off x="6438552" y="3375111"/>
            <a:ext cx="415288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8" name="Google Shape;78;p2">
            <a:hlinkClick r:id="rId2" action="ppaction://hlinksldjump"/>
          </p:cNvPr>
          <p:cNvSpPr/>
          <p:nvPr/>
        </p:nvSpPr>
        <p:spPr>
          <a:xfrm rot="343128">
            <a:off x="5726224" y="726090"/>
            <a:ext cx="5205408" cy="591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 Page 1 Tab 1">
  <p:cSld name="CUSTOM_16_2_1_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4" name="Google Shape;584;p1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6" name="Google Shape;586;p1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7" name="Google Shape;587;p11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8" name="Google Shape;588;p11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9" name="Google Shape;589;p11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0" name="Google Shape;590;p11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1" name="Google Shape;591;p1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1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95" name="Google Shape;595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1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98" name="Google Shape;598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1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1" name="Google Shape;601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1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04" name="Google Shape;604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1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07" name="Google Shape;60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1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10" name="Google Shape;61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13" name="Google Shape;61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16" name="Google Shape;616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19" name="Google Shape;619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22" name="Google Shape;622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25" name="Google Shape;625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7" name="Google Shape;627;p1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28" name="Google Shape;628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1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31" name="Google Shape;631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3" name="Google Shape;633;p1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634" name="Google Shape;634;p11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5" name="Google Shape;635;p1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6" name="Google Shape;636;p1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11">
            <a:hlinkClick r:id="rId2" action="ppaction://hlinksldjump"/>
          </p:cNvPr>
          <p:cNvSpPr/>
          <p:nvPr/>
        </p:nvSpPr>
        <p:spPr>
          <a:xfrm rot="5397851">
            <a:off x="1134483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8" name="Google Shape;638;p11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9" name="Google Shape;639;p11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0" name="Google Shape;640;p11">
            <a:hlinkClick r:id="rId4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1" name="Google Shape;641;p11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2" name="Google Shape;642;p11">
            <a:hlinkClick r:id="rId6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3" name="Google Shape;643;p11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2 Slide">
  <p:cSld name="CUSTOM_16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7" name="Google Shape;647;p1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9" name="Google Shape;649;p12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0" name="Google Shape;650;p12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1" name="Google Shape;651;p12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2" name="Google Shape;652;p12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3" name="Google Shape;653;p1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1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5" name="Google Shape;655;p1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657" name="Google Shape;657;p1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658" name="Google Shape;658;p1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59" name="Google Shape;659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1" name="Google Shape;661;p1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62" name="Google Shape;662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4" name="Google Shape;664;p1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65" name="Google Shape;665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1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68" name="Google Shape;668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p1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71" name="Google Shape;67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p1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74" name="Google Shape;67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p1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77" name="Google Shape;67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9" name="Google Shape;679;p1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80" name="Google Shape;680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2" name="Google Shape;682;p1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83" name="Google Shape;683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5" name="Google Shape;685;p1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86" name="Google Shape;686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1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89" name="Google Shape;689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1" name="Google Shape;691;p1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92" name="Google Shape;692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4" name="Google Shape;694;p1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95" name="Google Shape;695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7" name="Google Shape;697;p1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98" name="Google Shape;698;p1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9" name="Google Shape;699;p1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0" name="Google Shape;700;p12">
            <a:hlinkClick r:id="rId2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1" name="Google Shape;701;p12">
            <a:hlinkClick r:id="rId3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2" name="Google Shape;702;p12">
            <a:hlinkClick r:id="" action="ppaction://noaction"/>
          </p:cNvPr>
          <p:cNvSpPr/>
          <p:nvPr/>
        </p:nvSpPr>
        <p:spPr>
          <a:xfrm rot="5397851">
            <a:off x="11344830" y="2261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3" name="Google Shape;703;p12">
            <a:hlinkClick r:id="rId4" action="ppaction://hlinksldjump"/>
          </p:cNvPr>
          <p:cNvSpPr/>
          <p:nvPr/>
        </p:nvSpPr>
        <p:spPr>
          <a:xfrm rot="5397851">
            <a:off x="11344830" y="3244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4" name="Google Shape;704;p12">
            <a:hlinkClick r:id="rId5" action="ppaction://hlinksldjump"/>
          </p:cNvPr>
          <p:cNvSpPr/>
          <p:nvPr/>
        </p:nvSpPr>
        <p:spPr>
          <a:xfrm rot="5397851">
            <a:off x="11344830" y="41818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5" name="Google Shape;705;p12">
            <a:hlinkClick r:id="rId6" action="ppaction://hlinksldjump"/>
          </p:cNvPr>
          <p:cNvSpPr/>
          <p:nvPr/>
        </p:nvSpPr>
        <p:spPr>
          <a:xfrm rot="5397851">
            <a:off x="11344830" y="51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6" name="Google Shape;706;p12">
            <a:hlinkClick r:id="rId7" action="ppaction://hlinksldjump"/>
          </p:cNvPr>
          <p:cNvSpPr/>
          <p:nvPr/>
        </p:nvSpPr>
        <p:spPr>
          <a:xfrm rot="5397851">
            <a:off x="10413680" y="61017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9 Slide">
  <p:cSld name="CUSTOM_16_1_3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0" name="Google Shape;710;p1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3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2" name="Google Shape;712;p13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3" name="Google Shape;713;p13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4" name="Google Shape;714;p13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5" name="Google Shape;715;p13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6" name="Google Shape;716;p1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8" name="Google Shape;718;p1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720" name="Google Shape;720;p1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21" name="Google Shape;721;p1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22" name="Google Shape;722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1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25" name="Google Shape;72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28" name="Google Shape;72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31" name="Google Shape;731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34" name="Google Shape;734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1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737" name="Google Shape;737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1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40" name="Google Shape;740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2" name="Google Shape;742;p1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43" name="Google Shape;74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1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46" name="Google Shape;74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8" name="Google Shape;748;p1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749" name="Google Shape;74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p1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752" name="Google Shape;752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1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55" name="Google Shape;75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7" name="Google Shape;757;p1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58" name="Google Shape;75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0" name="Google Shape;760;p1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1" name="Google Shape;761;p13"/>
          <p:cNvSpPr txBox="1">
            <a:spLocks noGrp="1"/>
          </p:cNvSpPr>
          <p:nvPr>
            <p:ph type="body" idx="1"/>
          </p:nvPr>
        </p:nvSpPr>
        <p:spPr>
          <a:xfrm>
            <a:off x="6524625" y="4538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2" name="Google Shape;762;p13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3" name="Google Shape;763;p13">
            <a:hlinkClick r:id="rId2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4" name="Google Shape;764;p13">
            <a:hlinkClick r:id="rId3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5" name="Google Shape;765;p13">
            <a:hlinkClick r:id="" action="ppaction://noaction"/>
          </p:cNvPr>
          <p:cNvSpPr/>
          <p:nvPr/>
        </p:nvSpPr>
        <p:spPr>
          <a:xfrm rot="5397851">
            <a:off x="11344830" y="2261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6" name="Google Shape;766;p13">
            <a:hlinkClick r:id="rId4" action="ppaction://hlinksldjump"/>
          </p:cNvPr>
          <p:cNvSpPr/>
          <p:nvPr/>
        </p:nvSpPr>
        <p:spPr>
          <a:xfrm rot="5397851">
            <a:off x="11332880" y="32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7" name="Google Shape;767;p13">
            <a:hlinkClick r:id="rId5" action="ppaction://hlinksldjump"/>
          </p:cNvPr>
          <p:cNvSpPr/>
          <p:nvPr/>
        </p:nvSpPr>
        <p:spPr>
          <a:xfrm rot="5397851">
            <a:off x="11344830" y="41818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8" name="Google Shape;768;p13">
            <a:hlinkClick r:id="rId6" action="ppaction://hlinksldjump"/>
          </p:cNvPr>
          <p:cNvSpPr/>
          <p:nvPr/>
        </p:nvSpPr>
        <p:spPr>
          <a:xfrm rot="5397851">
            <a:off x="11344830" y="51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9" name="Google Shape;769;p13">
            <a:hlinkClick r:id="rId7" action="ppaction://hlinksldjump"/>
          </p:cNvPr>
          <p:cNvSpPr/>
          <p:nvPr/>
        </p:nvSpPr>
        <p:spPr>
          <a:xfrm rot="5397851">
            <a:off x="11328080" y="61017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3">
  <p:cSld name="CUSTOM_16_1_2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2" name="Google Shape;772;p14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3" name="Google Shape;773;p14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4" name="Google Shape;774;p1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4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7" name="Google Shape;777;p14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8" name="Google Shape;778;p14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9" name="Google Shape;779;p14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0" name="Google Shape;780;p14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1" name="Google Shape;781;p1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784" name="Google Shape;784;p1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85" name="Google Shape;785;p1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86" name="Google Shape;78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1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89" name="Google Shape;78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92" name="Google Shape;79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95" name="Google Shape;795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1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98" name="Google Shape;798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01" name="Google Shape;801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04" name="Google Shape;804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07" name="Google Shape;807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10" name="Google Shape;810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13" name="Google Shape;813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16" name="Google Shape;81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19" name="Google Shape;81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1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22" name="Google Shape;82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4" name="Google Shape;824;p1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5" name="Google Shape;825;p1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6" name="Google Shape;826;p14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7" name="Google Shape;827;p14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8" name="Google Shape;828;p14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9" name="Google Shape;829;p14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0" name="Google Shape;830;p14">
            <a:hlinkClick r:id="rId5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1" name="Google Shape;831;p14">
            <a:hlinkClick r:id="rId6" action="ppaction://hlinksldjump"/>
          </p:cNvPr>
          <p:cNvSpPr/>
          <p:nvPr/>
        </p:nvSpPr>
        <p:spPr>
          <a:xfrm rot="5397851">
            <a:off x="833330" y="4565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2" name="Google Shape;832;p14">
            <a:hlinkClick r:id="rId7" action="ppaction://hlinksldjump"/>
          </p:cNvPr>
          <p:cNvSpPr/>
          <p:nvPr/>
        </p:nvSpPr>
        <p:spPr>
          <a:xfrm rot="5397851">
            <a:off x="-13207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9 Tab page 1">
  <p:cSld name="CUSTOM_16_1_2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5" name="Google Shape;835;p1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6" name="Google Shape;836;p15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7" name="Google Shape;837;p1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0" name="Google Shape;840;p1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1" name="Google Shape;841;p1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2" name="Google Shape;842;p1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43" name="Google Shape;843;p15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846" name="Google Shape;846;p1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847" name="Google Shape;847;p1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848" name="Google Shape;848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1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851" name="Google Shape;851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1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854" name="Google Shape;854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6" name="Google Shape;856;p1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857" name="Google Shape;857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1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860" name="Google Shape;860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2" name="Google Shape;862;p1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63" name="Google Shape;863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5" name="Google Shape;865;p1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66" name="Google Shape;866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8" name="Google Shape;868;p1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69" name="Google Shape;869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1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72" name="Google Shape;872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4" name="Google Shape;874;p1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75" name="Google Shape;875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7" name="Google Shape;877;p1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78" name="Google Shape;878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0" name="Google Shape;880;p1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81" name="Google Shape;881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3" name="Google Shape;883;p1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84" name="Google Shape;884;p1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6" name="Google Shape;886;p1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87" name="Google Shape;887;p15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1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9" name="Google Shape;889;p15">
            <a:hlinkClick r:id="" action="ppaction://noaction"/>
          </p:cNvPr>
          <p:cNvSpPr/>
          <p:nvPr/>
        </p:nvSpPr>
        <p:spPr>
          <a:xfrm rot="5397851">
            <a:off x="11366180" y="2296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0" name="Google Shape;890;p15">
            <a:hlinkClick r:id="rId2" action="ppaction://hlinksldjump"/>
          </p:cNvPr>
          <p:cNvSpPr/>
          <p:nvPr/>
        </p:nvSpPr>
        <p:spPr>
          <a:xfrm rot="5397851">
            <a:off x="11344830" y="3244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1" name="Google Shape;891;p15">
            <a:hlinkClick r:id="rId3" action="ppaction://hlinksldjump"/>
          </p:cNvPr>
          <p:cNvSpPr/>
          <p:nvPr/>
        </p:nvSpPr>
        <p:spPr>
          <a:xfrm rot="5397851">
            <a:off x="11366180" y="4181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2" name="Google Shape;892;p15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3" name="Google Shape;893;p15">
            <a:hlinkClick r:id="rId5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4" name="Google Shape;894;p15">
            <a:hlinkClick r:id="rId6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95" name="Google Shape;895;p15">
            <a:hlinkClick r:id="rId7" action="ppaction://hlinksldjump"/>
          </p:cNvPr>
          <p:cNvSpPr/>
          <p:nvPr/>
        </p:nvSpPr>
        <p:spPr>
          <a:xfrm rot="5397851">
            <a:off x="-138220" y="1336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3 Slide">
  <p:cSld name="CUSTOM_16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1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1" name="Google Shape;901;p1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2" name="Google Shape;902;p1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3" name="Google Shape;903;p1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4" name="Google Shape;904;p1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6" name="Google Shape;906;p16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7" name="Google Shape;907;p1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909" name="Google Shape;909;p1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10" name="Google Shape;910;p1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11" name="Google Shape;911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3" name="Google Shape;913;p1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14" name="Google Shape;914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6" name="Google Shape;916;p1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17" name="Google Shape;917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9" name="Google Shape;919;p1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20" name="Google Shape;920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1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23" name="Google Shape;923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5" name="Google Shape;925;p1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26" name="Google Shape;926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8" name="Google Shape;928;p1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29" name="Google Shape;929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1" name="Google Shape;931;p1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32" name="Google Shape;93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4" name="Google Shape;934;p1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35" name="Google Shape;93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7" name="Google Shape;937;p1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938" name="Google Shape;93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0" name="Google Shape;940;p1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941" name="Google Shape;941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3" name="Google Shape;943;p1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944" name="Google Shape;944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6" name="Google Shape;946;p1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47" name="Google Shape;947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9" name="Google Shape;949;p16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0" name="Google Shape;950;p1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1" name="Google Shape;951;p1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2" name="Google Shape;952;p16">
            <a:hlinkClick r:id="rId2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3" name="Google Shape;953;p16">
            <a:hlinkClick r:id="rId3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4" name="Google Shape;954;p16">
            <a:hlinkClick r:id="" action="ppaction://noaction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5" name="Google Shape;955;p16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6" name="Google Shape;956;p16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7" name="Google Shape;957;p16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8" name="Google Shape;958;p16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0 Slide">
  <p:cSld name="CUSTOM_16_1_1_3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1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1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4" name="Google Shape;964;p1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5" name="Google Shape;965;p17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6" name="Google Shape;966;p17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7" name="Google Shape;967;p1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9" name="Google Shape;969;p17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0" name="Google Shape;970;p1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972" name="Google Shape;972;p1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73" name="Google Shape;973;p1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74" name="Google Shape;97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1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7" name="Google Shape;97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80" name="Google Shape;980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2" name="Google Shape;982;p1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83" name="Google Shape;983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86" name="Google Shape;986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8" name="Google Shape;988;p1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89" name="Google Shape;989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1" name="Google Shape;991;p1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92" name="Google Shape;992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4" name="Google Shape;994;p1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95" name="Google Shape;99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7" name="Google Shape;997;p1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98" name="Google Shape;99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0" name="Google Shape;1000;p1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01" name="Google Shape;100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3" name="Google Shape;1003;p1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04" name="Google Shape;100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6" name="Google Shape;1006;p1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07" name="Google Shape;100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9" name="Google Shape;1009;p1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10" name="Google Shape;1010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2" name="Google Shape;1012;p17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3" name="Google Shape;1013;p1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4" name="Google Shape;1014;p1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5" name="Google Shape;1015;p17">
            <a:hlinkClick r:id="rId2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6" name="Google Shape;1016;p17">
            <a:hlinkClick r:id="rId3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7" name="Google Shape;1017;p17">
            <a:hlinkClick r:id="" action="ppaction://noaction"/>
          </p:cNvPr>
          <p:cNvSpPr/>
          <p:nvPr/>
        </p:nvSpPr>
        <p:spPr>
          <a:xfrm rot="5397851">
            <a:off x="-138220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8" name="Google Shape;1018;p17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9" name="Google Shape;1019;p17">
            <a:hlinkClick r:id="rId5" action="ppaction://hlinksldjump"/>
          </p:cNvPr>
          <p:cNvSpPr/>
          <p:nvPr/>
        </p:nvSpPr>
        <p:spPr>
          <a:xfrm rot="5397851">
            <a:off x="11344830" y="4204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0" name="Google Shape;1020;p17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1" name="Google Shape;1021;p17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2 Tab Page 2">
  <p:cSld name="CUSTOM_16_1_1_2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5" name="Google Shape;1025;p18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6" name="Google Shape;1026;p18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7" name="Google Shape;1027;p1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0" name="Google Shape;1030;p1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1" name="Google Shape;1031;p18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2" name="Google Shape;1032;p18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3" name="Google Shape;1033;p1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036" name="Google Shape;1036;p1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037" name="Google Shape;1037;p1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038" name="Google Shape;1038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1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041" name="Google Shape;104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3" name="Google Shape;1043;p1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44" name="Google Shape;104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6" name="Google Shape;1046;p1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47" name="Google Shape;1047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9" name="Google Shape;1049;p1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50" name="Google Shape;1050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2" name="Google Shape;1052;p1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53" name="Google Shape;1053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5" name="Google Shape;1055;p1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056" name="Google Shape;1056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8" name="Google Shape;1058;p1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059" name="Google Shape;105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1" name="Google Shape;1061;p1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062" name="Google Shape;106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4" name="Google Shape;1064;p1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65" name="Google Shape;106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7" name="Google Shape;1067;p1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68" name="Google Shape;1068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0" name="Google Shape;1070;p1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71" name="Google Shape;107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3" name="Google Shape;1073;p1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74" name="Google Shape;107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6" name="Google Shape;1076;p1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7" name="Google Shape;1077;p1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8" name="Google Shape;1078;p18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79" name="Google Shape;1079;p18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0" name="Google Shape;1080;p18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1" name="Google Shape;1081;p18">
            <a:hlinkClick r:id="rId5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2" name="Google Shape;1082;p18">
            <a:hlinkClick r:id="rId6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3" name="Google Shape;1083;p18">
            <a:hlinkClick r:id="rId7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4" name="Google Shape;1084;p18">
            <a:hlinkClick r:id="" action="ppaction://noaction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Apply 1">
  <p:cSld name="CUSTOM_16_1_1_2_1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8" name="Google Shape;1088;p1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9" name="Google Shape;1089;p19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0" name="Google Shape;1090;p1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1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3" name="Google Shape;1093;p1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4" name="Google Shape;1094;p1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5" name="Google Shape;1095;p1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098" name="Google Shape;1098;p1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099" name="Google Shape;1099;p1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00" name="Google Shape;1100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2" name="Google Shape;1102;p1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03" name="Google Shape;1103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5" name="Google Shape;1105;p1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06" name="Google Shape;1106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8" name="Google Shape;1108;p1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09" name="Google Shape;1109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1" name="Google Shape;1111;p1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12" name="Google Shape;1112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4" name="Google Shape;1114;p1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15" name="Google Shape;1115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18" name="Google Shape;1118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0" name="Google Shape;1120;p1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21" name="Google Shape;112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3" name="Google Shape;1123;p1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24" name="Google Shape;112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1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27" name="Google Shape;112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30" name="Google Shape;1130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1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33" name="Google Shape;1133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1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36" name="Google Shape;1136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8" name="Google Shape;1138;p1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39" name="Google Shape;1139;p1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0" name="Google Shape;1140;p1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1" name="Google Shape;1141;p19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2" name="Google Shape;1142;p19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3" name="Google Shape;1143;p19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4" name="Google Shape;1144;p19">
            <a:hlinkClick r:id="rId5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5" name="Google Shape;1145;p19">
            <a:hlinkClick r:id="rId6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6" name="Google Shape;1146;p19">
            <a:hlinkClick r:id="rId7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7" name="Google Shape;1147;p19">
            <a:hlinkClick r:id="" action="ppaction://noaction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0 Tab page 1">
  <p:cSld name="CUSTOM_16_1_1_2_1_1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2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1" name="Google Shape;1151;p20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2" name="Google Shape;1152;p20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3" name="Google Shape;1153;p2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2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6" name="Google Shape;1156;p20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7" name="Google Shape;1157;p20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8" name="Google Shape;1158;p2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2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161" name="Google Shape;1161;p2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62" name="Google Shape;1162;p2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63" name="Google Shape;1163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5" name="Google Shape;1165;p2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66" name="Google Shape;1166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8" name="Google Shape;1168;p2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69" name="Google Shape;1169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2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72" name="Google Shape;1172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4" name="Google Shape;1174;p2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75" name="Google Shape;1175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7" name="Google Shape;1177;p2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78" name="Google Shape;1178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0" name="Google Shape;1180;p2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81" name="Google Shape;1181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2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84" name="Google Shape;118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2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7" name="Google Shape;118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9" name="Google Shape;1189;p2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90" name="Google Shape;119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2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93" name="Google Shape;1193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5" name="Google Shape;1195;p2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96" name="Google Shape;1196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8" name="Google Shape;1198;p2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99" name="Google Shape;1199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1" name="Google Shape;1201;p20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2" name="Google Shape;1202;p2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3" name="Google Shape;1203;p2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4" name="Google Shape;1204;p20">
            <a:hlinkClick r:id="rId2" action="ppaction://hlinksldjump"/>
          </p:cNvPr>
          <p:cNvSpPr/>
          <p:nvPr/>
        </p:nvSpPr>
        <p:spPr>
          <a:xfrm rot="5397851">
            <a:off x="1134713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5" name="Google Shape;1205;p20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6" name="Google Shape;1206;p20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7" name="Google Shape;1207;p20">
            <a:hlinkClick r:id="rId5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8" name="Google Shape;1208;p20">
            <a:hlinkClick r:id="rId6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9" name="Google Shape;1209;p20">
            <a:hlinkClick r:id="rId7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0" name="Google Shape;1210;p20">
            <a:hlinkClick r:id="" action="ppaction://noaction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 page 1">
  <p:cSld name="CUSTOM_15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83" name="Google Shape;83;p3"/>
          <p:cNvGrpSpPr/>
          <p:nvPr/>
        </p:nvGrpSpPr>
        <p:grpSpPr>
          <a:xfrm>
            <a:off x="11596225" y="77750"/>
            <a:ext cx="432000" cy="6719653"/>
            <a:chOff x="11596225" y="77750"/>
            <a:chExt cx="360000" cy="6719653"/>
          </a:xfrm>
        </p:grpSpPr>
        <p:sp>
          <p:nvSpPr>
            <p:cNvPr id="84" name="Google Shape;84;p3"/>
            <p:cNvSpPr/>
            <p:nvPr/>
          </p:nvSpPr>
          <p:spPr>
            <a:xfrm rot="5397851">
              <a:off x="11296375" y="6137703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7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5397851">
              <a:off x="11296375" y="5177761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6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5397851">
              <a:off x="11296375" y="4217819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5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5397851">
              <a:off x="11296375" y="3257877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4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5397851">
              <a:off x="11296375" y="2297934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3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5397851">
              <a:off x="11296375" y="1337992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2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5397851">
              <a:off x="11296375" y="378050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Chapter 1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3" name="Google Shape;93;p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4" name="Google Shape;9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" name="Google Shape;9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0" name="Google Shape;10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3" name="Google Shape;103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6" name="Google Shape;106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9" name="Google Shape;109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2" name="Google Shape;112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5" name="Google Shape;115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" name="Google Shape;118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1" name="Google Shape;121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4" name="Google Shape;12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7" name="Google Shape;12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0" name="Google Shape;13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6787350" y="1880550"/>
            <a:ext cx="4590300" cy="46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3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" name="Google Shape;135;p3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6" name="Google Shape;136;p3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" name="Google Shape;137;p3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" name="Google Shape;138;p3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" name="Google Shape;139;p3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" name="Google Shape;140;p3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4 Slide">
  <p:cSld name="CUSTOM_16_1_1_1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2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2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6" name="Google Shape;1216;p21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7" name="Google Shape;1217;p21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8" name="Google Shape;1218;p2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2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0" name="Google Shape;1220;p21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1" name="Google Shape;1221;p21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2" name="Google Shape;1222;p2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224" name="Google Shape;1224;p2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25" name="Google Shape;1225;p2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26" name="Google Shape;1226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2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29" name="Google Shape;1229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1" name="Google Shape;1231;p2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32" name="Google Shape;1232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2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35" name="Google Shape;1235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238" name="Google Shape;123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0" name="Google Shape;1240;p2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241" name="Google Shape;124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2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244" name="Google Shape;124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6" name="Google Shape;1246;p2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247" name="Google Shape;1247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9" name="Google Shape;1249;p2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250" name="Google Shape;1250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2" name="Google Shape;1252;p2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53" name="Google Shape;1253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5" name="Google Shape;1255;p2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56" name="Google Shape;1256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2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59" name="Google Shape;1259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1" name="Google Shape;1261;p2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62" name="Google Shape;1262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4" name="Google Shape;1264;p21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5" name="Google Shape;1265;p2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6" name="Google Shape;1266;p2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7" name="Google Shape;1267;p21">
            <a:hlinkClick r:id="rId2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8" name="Google Shape;1268;p21">
            <a:hlinkClick r:id="rId3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9" name="Google Shape;1269;p21">
            <a:hlinkClick r:id="" action="ppaction://noaction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0" name="Google Shape;1270;p21">
            <a:hlinkClick r:id="rId4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1" name="Google Shape;1271;p21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2" name="Google Shape;1272;p21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3" name="Google Shape;1273;p21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 READY Slide">
  <p:cSld name="CUSTOM_16_1_1_1_3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2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9" name="Google Shape;1279;p22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0" name="Google Shape;1280;p22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1" name="Google Shape;1281;p2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3" name="Google Shape;1283;p2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4" name="Google Shape;1284;p22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5" name="Google Shape;1285;p2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287" name="Google Shape;1287;p2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88" name="Google Shape;1288;p2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89" name="Google Shape;128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1" name="Google Shape;1291;p2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92" name="Google Shape;129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4" name="Google Shape;1294;p2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95" name="Google Shape;1295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2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98" name="Google Shape;1298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0" name="Google Shape;1300;p2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01" name="Google Shape;1301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3" name="Google Shape;1303;p2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04" name="Google Shape;1304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2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07" name="Google Shape;1307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9" name="Google Shape;1309;p2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10" name="Google Shape;131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2" name="Google Shape;1312;p2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13" name="Google Shape;131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5" name="Google Shape;1315;p2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16" name="Google Shape;131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2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19" name="Google Shape;131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1" name="Google Shape;1321;p2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22" name="Google Shape;132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2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25" name="Google Shape;1325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7" name="Google Shape;1327;p22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28" name="Google Shape;1328;p2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29" name="Google Shape;1329;p2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0" name="Google Shape;1330;p22">
            <a:hlinkClick r:id="rId2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1" name="Google Shape;1331;p22">
            <a:hlinkClick r:id="rId3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2" name="Google Shape;1332;p22">
            <a:hlinkClick r:id="" action="ppaction://noaction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3" name="Google Shape;1333;p22">
            <a:hlinkClick r:id="rId4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4" name="Google Shape;1334;p22">
            <a:hlinkClick r:id="rId5" action="ppaction://hlinksldjump"/>
          </p:cNvPr>
          <p:cNvSpPr/>
          <p:nvPr/>
        </p:nvSpPr>
        <p:spPr>
          <a:xfrm rot="5397851">
            <a:off x="11372330" y="4181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5" name="Google Shape;1335;p22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6" name="Google Shape;1336;p22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Apply 3">
  <p:cSld name="CUSTOM_16_1_1_1_2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2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0" name="Google Shape;1340;p2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1" name="Google Shape;1341;p23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2" name="Google Shape;1342;p23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3" name="Google Shape;1343;p2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2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23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6" name="Google Shape;1346;p23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7" name="Google Shape;1347;p23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8" name="Google Shape;1348;p2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9" name="Google Shape;1349;p2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2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351" name="Google Shape;1351;p2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52" name="Google Shape;1352;p2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53" name="Google Shape;135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2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56" name="Google Shape;135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2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59" name="Google Shape;135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2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362" name="Google Shape;1362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2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65" name="Google Shape;1365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2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68" name="Google Shape;1368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71" name="Google Shape;1371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2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74" name="Google Shape;1374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2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77" name="Google Shape;1377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2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80" name="Google Shape;1380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2" name="Google Shape;1382;p2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83" name="Google Shape;138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2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86" name="Google Shape;138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2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89" name="Google Shape;138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1" name="Google Shape;1391;p2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2" name="Google Shape;1392;p23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23">
            <a:hlinkClick r:id="rId2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4" name="Google Shape;1394;p23">
            <a:hlinkClick r:id="rId3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5" name="Google Shape;1395;p23">
            <a:hlinkClick r:id="rId4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6" name="Google Shape;1396;p23">
            <a:hlinkClick r:id="rId5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7" name="Google Shape;1397;p23">
            <a:hlinkClick r:id="rId6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8" name="Google Shape;1398;p23">
            <a:hlinkClick r:id="" action="ppaction://noaction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9" name="Google Shape;1399;p23">
            <a:hlinkClick r:id="rId7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1">
  <p:cSld name="CUSTOM_16_1_1_1_2_1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4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3" name="Google Shape;1403;p24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4" name="Google Shape;1404;p24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5" name="Google Shape;1405;p24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6" name="Google Shape;1406;p2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2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24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9" name="Google Shape;1409;p24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10" name="Google Shape;1410;p2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413" name="Google Shape;1413;p2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14" name="Google Shape;1414;p2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15" name="Google Shape;141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7" name="Google Shape;1417;p2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18" name="Google Shape;141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2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21" name="Google Shape;142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3" name="Google Shape;1423;p2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24" name="Google Shape;1424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6" name="Google Shape;1426;p2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27" name="Google Shape;142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9" name="Google Shape;1429;p2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30" name="Google Shape;143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33" name="Google Shape;143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5" name="Google Shape;1435;p2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36" name="Google Shape;1436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8" name="Google Shape;1438;p2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439" name="Google Shape;1439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2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442" name="Google Shape;1442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4" name="Google Shape;1444;p2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445" name="Google Shape;144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7" name="Google Shape;1447;p2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448" name="Google Shape;144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0" name="Google Shape;1450;p2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451" name="Google Shape;145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3" name="Google Shape;1453;p24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4" name="Google Shape;1454;p2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5" name="Google Shape;1455;p2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6" name="Google Shape;1456;p24">
            <a:hlinkClick r:id="rId2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7" name="Google Shape;1457;p24">
            <a:hlinkClick r:id="rId3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8" name="Google Shape;1458;p24">
            <a:hlinkClick r:id="rId4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9" name="Google Shape;1459;p24">
            <a:hlinkClick r:id="rId5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0" name="Google Shape;1460;p24">
            <a:hlinkClick r:id="rId6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1" name="Google Shape;1461;p24">
            <a:hlinkClick r:id="" action="ppaction://noaction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2" name="Google Shape;1462;p24">
            <a:hlinkClick r:id="rId7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5 Slide">
  <p:cSld name="CUSTOM_16_1_1_1_1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2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2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6" name="Google Shape;1466;p2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2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8" name="Google Shape;1468;p2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9" name="Google Shape;1469;p25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2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1" name="Google Shape;1471;p25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2" name="Google Shape;1472;p25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3" name="Google Shape;1473;p25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4" name="Google Shape;1474;p2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476" name="Google Shape;1476;p2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77" name="Google Shape;1477;p2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78" name="Google Shape;1478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0" name="Google Shape;1480;p2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81" name="Google Shape;148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2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84" name="Google Shape;148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2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87" name="Google Shape;148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9" name="Google Shape;1489;p2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90" name="Google Shape;1490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2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93" name="Google Shape;1493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2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96" name="Google Shape;1496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2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99" name="Google Shape;1499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1" name="Google Shape;1501;p2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02" name="Google Shape;1502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2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505" name="Google Shape;1505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7" name="Google Shape;1507;p2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508" name="Google Shape;1508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2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11" name="Google Shape;151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2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14" name="Google Shape;151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6" name="Google Shape;1516;p25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7" name="Google Shape;1517;p25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8" name="Google Shape;1518;p2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9" name="Google Shape;1519;p25">
            <a:hlinkClick r:id="rId2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0" name="Google Shape;1520;p25">
            <a:hlinkClick r:id="rId3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1" name="Google Shape;1521;p25">
            <a:hlinkClick r:id="" action="ppaction://noaction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2" name="Google Shape;1522;p25">
            <a:hlinkClick r:id="rId4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3" name="Google Shape;1523;p25">
            <a:hlinkClick r:id="rId5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4" name="Google Shape;1524;p25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5" name="Google Shape;1525;p25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3">
  <p:cSld name="CUSTOM_16_1_1_1_1_2"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2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8" name="Google Shape;1528;p2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9" name="Google Shape;1529;p26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0" name="Google Shape;1530;p26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1" name="Google Shape;1531;p26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2" name="Google Shape;1532;p26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3" name="Google Shape;1533;p2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6" name="Google Shape;1536;p2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7" name="Google Shape;1537;p2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540" name="Google Shape;1540;p2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541" name="Google Shape;1541;p2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542" name="Google Shape;1542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2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545" name="Google Shape;1545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7" name="Google Shape;1547;p2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548" name="Google Shape;1548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0" name="Google Shape;1550;p2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551" name="Google Shape;1551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3" name="Google Shape;1553;p2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554" name="Google Shape;1554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2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557" name="Google Shape;1557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2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560" name="Google Shape;1560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2" name="Google Shape;1562;p2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563" name="Google Shape;1563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2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66" name="Google Shape;1566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2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569" name="Google Shape;1569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2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572" name="Google Shape;1572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4" name="Google Shape;1574;p2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75" name="Google Shape;1575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7" name="Google Shape;1577;p2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78" name="Google Shape;1578;p2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80" name="Google Shape;1580;p2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1" name="Google Shape;1581;p2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26">
            <a:hlinkClick r:id="rId2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3" name="Google Shape;1583;p26">
            <a:hlinkClick r:id="rId3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4" name="Google Shape;1584;p26">
            <a:hlinkClick r:id="rId4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5" name="Google Shape;1585;p26">
            <a:hlinkClick r:id="rId5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6" name="Google Shape;1586;p26">
            <a:hlinkClick r:id="" action="ppaction://noaction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7" name="Google Shape;1587;p26">
            <a:hlinkClick r:id="rId6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88" name="Google Shape;1588;p26">
            <a:hlinkClick r:id="rId7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1">
  <p:cSld name="CUSTOM_16_1_1_1_1_2_1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1" name="Google Shape;1591;p2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2" name="Google Shape;1592;p27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3" name="Google Shape;1593;p27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4" name="Google Shape;1594;p27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5" name="Google Shape;1595;p27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6" name="Google Shape;1596;p2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99" name="Google Shape;1599;p2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602" name="Google Shape;1602;p2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603" name="Google Shape;1603;p2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604" name="Google Shape;1604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6" name="Google Shape;1606;p2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607" name="Google Shape;1607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9" name="Google Shape;1609;p2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10" name="Google Shape;1610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2" name="Google Shape;1612;p2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13" name="Google Shape;1613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5" name="Google Shape;1615;p2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16" name="Google Shape;1616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8" name="Google Shape;1618;p2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619" name="Google Shape;1619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1" name="Google Shape;1621;p2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622" name="Google Shape;1622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4" name="Google Shape;1624;p2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625" name="Google Shape;1625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7" name="Google Shape;1627;p2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628" name="Google Shape;1628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0" name="Google Shape;1630;p2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631" name="Google Shape;1631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3" name="Google Shape;1633;p2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634" name="Google Shape;1634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6" name="Google Shape;1636;p2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637" name="Google Shape;1637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640" name="Google Shape;1640;p2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2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2" name="Google Shape;1642;p2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43" name="Google Shape;1643;p2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4" name="Google Shape;1644;p2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5" name="Google Shape;1645;p27">
            <a:hlinkClick r:id="rId2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46" name="Google Shape;1646;p27">
            <a:hlinkClick r:id="rId3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47" name="Google Shape;1647;p27">
            <a:hlinkClick r:id="rId4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48" name="Google Shape;1648;p27">
            <a:hlinkClick r:id="rId5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49" name="Google Shape;1649;p27">
            <a:hlinkClick r:id="" action="ppaction://noaction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0" name="Google Shape;1650;p27">
            <a:hlinkClick r:id="rId6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1" name="Google Shape;1651;p27">
            <a:hlinkClick r:id="rId7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6 Slide">
  <p:cSld name="CUSTOM_16_1_1_1_1_1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7" name="Google Shape;1657;p2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59" name="Google Shape;1659;p28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0" name="Google Shape;1660;p28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1" name="Google Shape;1661;p28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2" name="Google Shape;1662;p28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663" name="Google Shape;1663;p2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2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665" name="Google Shape;1665;p2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666" name="Google Shape;1666;p2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667" name="Google Shape;1667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9" name="Google Shape;1669;p2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670" name="Google Shape;1670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2" name="Google Shape;1672;p2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73" name="Google Shape;1673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5" name="Google Shape;1675;p2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76" name="Google Shape;1676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8" name="Google Shape;1678;p2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79" name="Google Shape;1679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1" name="Google Shape;1681;p2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682" name="Google Shape;1682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4" name="Google Shape;1684;p2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685" name="Google Shape;1685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7" name="Google Shape;1687;p2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688" name="Google Shape;1688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0" name="Google Shape;1690;p2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691" name="Google Shape;1691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3" name="Google Shape;1693;p2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694" name="Google Shape;1694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6" name="Google Shape;1696;p2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697" name="Google Shape;1697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9" name="Google Shape;1699;p2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700" name="Google Shape;1700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2" name="Google Shape;1702;p2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703" name="Google Shape;1703;p2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05" name="Google Shape;1705;p28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06" name="Google Shape;1706;p2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07" name="Google Shape;1707;p2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08" name="Google Shape;1708;p28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09" name="Google Shape;1709;p28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0" name="Google Shape;1710;p28">
            <a:hlinkClick r:id="" action="ppaction://noaction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1" name="Google Shape;1711;p28">
            <a:hlinkClick r:id="rId4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2" name="Google Shape;1712;p28">
            <a:hlinkClick r:id="rId5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3" name="Google Shape;1713;p28">
            <a:hlinkClick r:id="rId6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4" name="Google Shape;1714;p28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3">
  <p:cSld name="CUSTOM_16_1_1_1_1_1_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2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2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8" name="Google Shape;1718;p2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19" name="Google Shape;1719;p29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0" name="Google Shape;1720;p29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1" name="Google Shape;1721;p29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2" name="Google Shape;1722;p29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3" name="Google Shape;1723;p2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26" name="Google Shape;1726;p2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729" name="Google Shape;1729;p2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730" name="Google Shape;1730;p2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731" name="Google Shape;1731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2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734" name="Google Shape;1734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6" name="Google Shape;1736;p2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737" name="Google Shape;1737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9" name="Google Shape;1739;p2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740" name="Google Shape;1740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2" name="Google Shape;1742;p2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743" name="Google Shape;1743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5" name="Google Shape;1745;p2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746" name="Google Shape;1746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8" name="Google Shape;1748;p2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749" name="Google Shape;1749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1" name="Google Shape;1751;p2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752" name="Google Shape;1752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4" name="Google Shape;1754;p2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755" name="Google Shape;1755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7" name="Google Shape;1757;p2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758" name="Google Shape;1758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0" name="Google Shape;1760;p2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761" name="Google Shape;1761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3" name="Google Shape;1763;p2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764" name="Google Shape;1764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6" name="Google Shape;1766;p2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767" name="Google Shape;1767;p2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69" name="Google Shape;1769;p2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0" name="Google Shape;1770;p2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1" name="Google Shape;1771;p29">
            <a:hlinkClick r:id="rId2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2" name="Google Shape;1772;p29">
            <a:hlinkClick r:id="rId3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3" name="Google Shape;1773;p29">
            <a:hlinkClick r:id="rId4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4" name="Google Shape;1774;p29">
            <a:hlinkClick r:id="" action="ppaction://noaction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5" name="Google Shape;1775;p29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6" name="Google Shape;1776;p29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77" name="Google Shape;1777;p29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1">
  <p:cSld name="CUSTOM_16_1_1_1_1_1_1_2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3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1" name="Google Shape;1781;p30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2" name="Google Shape;1782;p30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3" name="Google Shape;1783;p30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4" name="Google Shape;1784;p30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5" name="Google Shape;1785;p30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786" name="Google Shape;1786;p3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3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3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3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3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791" name="Google Shape;1791;p3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792" name="Google Shape;1792;p3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793" name="Google Shape;1793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5" name="Google Shape;1795;p3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796" name="Google Shape;1796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8" name="Google Shape;1798;p3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799" name="Google Shape;1799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1" name="Google Shape;1801;p3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802" name="Google Shape;1802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4" name="Google Shape;1804;p3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805" name="Google Shape;1805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7" name="Google Shape;1807;p3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808" name="Google Shape;1808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0" name="Google Shape;1810;p3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811" name="Google Shape;1811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3" name="Google Shape;1813;p3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814" name="Google Shape;1814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6" name="Google Shape;1816;p3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17" name="Google Shape;1817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9" name="Google Shape;1819;p3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20" name="Google Shape;1820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23" name="Google Shape;1823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5" name="Google Shape;1825;p3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26" name="Google Shape;1826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8" name="Google Shape;1828;p3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829" name="Google Shape;1829;p3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31" name="Google Shape;1831;p3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2" name="Google Shape;1832;p3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3" name="Google Shape;1833;p3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4" name="Google Shape;1834;p30">
            <a:hlinkClick r:id="rId2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5" name="Google Shape;1835;p30">
            <a:hlinkClick r:id="rId3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6" name="Google Shape;1836;p30">
            <a:hlinkClick r:id="rId4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7" name="Google Shape;1837;p30">
            <a:hlinkClick r:id="" action="ppaction://noaction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8" name="Google Shape;1838;p30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39" name="Google Shape;1839;p30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0" name="Google Shape;1840;p30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7 Tab">
  <p:cSld name="CUSTOM_15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6" name="Google Shape;146;p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" name="Google Shape;147;p4"/>
          <p:cNvSpPr/>
          <p:nvPr/>
        </p:nvSpPr>
        <p:spPr>
          <a:xfrm rot="5397421">
            <a:off x="11332375" y="6101763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8" name="Google Shape;148;p4"/>
          <p:cNvSpPr/>
          <p:nvPr/>
        </p:nvSpPr>
        <p:spPr>
          <a:xfrm rot="5397421">
            <a:off x="11332375" y="5141821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9" name="Google Shape;149;p4"/>
          <p:cNvSpPr/>
          <p:nvPr/>
        </p:nvSpPr>
        <p:spPr>
          <a:xfrm rot="5397421">
            <a:off x="11332375" y="4181879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 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0" name="Google Shape;150;p4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" name="Google Shape;151;p4"/>
          <p:cNvSpPr/>
          <p:nvPr/>
        </p:nvSpPr>
        <p:spPr>
          <a:xfrm rot="5397421">
            <a:off x="11332375" y="2261994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" name="Google Shape;152;p4"/>
          <p:cNvSpPr/>
          <p:nvPr/>
        </p:nvSpPr>
        <p:spPr>
          <a:xfrm rot="5397421">
            <a:off x="11332375" y="1302052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" name="Google Shape;153;p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56" name="Google Shape;15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59" name="Google Shape;15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2" name="Google Shape;16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5" name="Google Shape;165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8" name="Google Shape;168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71" name="Google Shape;171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74" name="Google Shape;17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77" name="Google Shape;17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0" name="Google Shape;18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3" name="Google Shape;183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6" name="Google Shape;18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9" name="Google Shape;18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92" name="Google Shape;19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" name="Google Shape;194;p4"/>
          <p:cNvSpPr/>
          <p:nvPr/>
        </p:nvSpPr>
        <p:spPr>
          <a:xfrm rot="5397421">
            <a:off x="11332375" y="342110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" name="Google Shape;195;p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4">
            <a:hlinkClick r:id="rId2" action="ppaction://hlinksldjump"/>
          </p:cNvPr>
          <p:cNvSpPr/>
          <p:nvPr/>
        </p:nvSpPr>
        <p:spPr>
          <a:xfrm rot="5397851">
            <a:off x="11344830" y="342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" name="Google Shape;198;p4">
            <a:hlinkClick r:id="rId3" action="ppaction://hlinksldjump"/>
          </p:cNvPr>
          <p:cNvSpPr/>
          <p:nvPr/>
        </p:nvSpPr>
        <p:spPr>
          <a:xfrm rot="5397851">
            <a:off x="11344830" y="132433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9" name="Google Shape;199;p4">
            <a:hlinkClick r:id="" action="ppaction://noaction"/>
          </p:cNvPr>
          <p:cNvSpPr/>
          <p:nvPr/>
        </p:nvSpPr>
        <p:spPr>
          <a:xfrm rot="5397851">
            <a:off x="11344830" y="226193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" name="Google Shape;200;p4">
            <a:hlinkClick r:id="rId4" action="ppaction://hlinksldjump"/>
          </p:cNvPr>
          <p:cNvSpPr/>
          <p:nvPr/>
        </p:nvSpPr>
        <p:spPr>
          <a:xfrm rot="5397851">
            <a:off x="11355555" y="322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" name="Google Shape;201;p4">
            <a:hlinkClick r:id="rId5" action="ppaction://hlinksldjump"/>
          </p:cNvPr>
          <p:cNvSpPr/>
          <p:nvPr/>
        </p:nvSpPr>
        <p:spPr>
          <a:xfrm rot="5397851">
            <a:off x="11344830" y="5164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2" name="Google Shape;202;p4">
            <a:hlinkClick r:id="rId6" action="ppaction://hlinksldjump"/>
          </p:cNvPr>
          <p:cNvSpPr/>
          <p:nvPr/>
        </p:nvSpPr>
        <p:spPr>
          <a:xfrm rot="5397851">
            <a:off x="1133288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7 Slide">
  <p:cSld name="CUSTOM_16_1_1_1_1_1_1_1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3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3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3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3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6" name="Google Shape;1846;p3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7" name="Google Shape;1847;p31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8" name="Google Shape;1848;p31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49" name="Google Shape;1849;p31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0" name="Google Shape;1850;p31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1" name="Google Shape;1851;p31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52" name="Google Shape;1852;p3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3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854" name="Google Shape;1854;p3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855" name="Google Shape;1855;p3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856" name="Google Shape;1856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8" name="Google Shape;1858;p3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859" name="Google Shape;1859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3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862" name="Google Shape;1862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4" name="Google Shape;1864;p3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865" name="Google Shape;1865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7" name="Google Shape;1867;p3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868" name="Google Shape;1868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0" name="Google Shape;1870;p3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871" name="Google Shape;1871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874" name="Google Shape;1874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6" name="Google Shape;1876;p3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877" name="Google Shape;1877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9" name="Google Shape;1879;p3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80" name="Google Shape;1880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2" name="Google Shape;1882;p3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83" name="Google Shape;1883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5" name="Google Shape;1885;p3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86" name="Google Shape;1886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8" name="Google Shape;1888;p3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89" name="Google Shape;1889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892" name="Google Shape;1892;p3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94" name="Google Shape;1894;p31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5" name="Google Shape;1895;p3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96" name="Google Shape;1896;p3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97" name="Google Shape;1897;p31">
            <a:hlinkClick r:id="rId2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8" name="Google Shape;1898;p31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899" name="Google Shape;1899;p31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0" name="Google Shape;1900;p31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1" name="Google Shape;1901;p31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2" name="Google Shape;1902;p31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3" name="Google Shape;1903;p31">
            <a:hlinkClick r:id="rId7" action="ppaction://hlinksldjump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3">
  <p:cSld name="CUSTOM_16_1_1_1_1_1_1_1_2"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3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3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7" name="Google Shape;1907;p3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8" name="Google Shape;1908;p32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09" name="Google Shape;1909;p32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0" name="Google Shape;1910;p32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1" name="Google Shape;1911;p32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2" name="Google Shape;1912;p32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13" name="Google Shape;1913;p3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4" name="Google Shape;1914;p3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3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3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7" name="Google Shape;1917;p3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918" name="Google Shape;1918;p3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919" name="Google Shape;1919;p3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920" name="Google Shape;1920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2" name="Google Shape;1922;p3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923" name="Google Shape;1923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5" name="Google Shape;1925;p3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926" name="Google Shape;1926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8" name="Google Shape;1928;p3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929" name="Google Shape;1929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1" name="Google Shape;1931;p3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932" name="Google Shape;1932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4" name="Google Shape;1934;p3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935" name="Google Shape;1935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7" name="Google Shape;1937;p3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938" name="Google Shape;1938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0" name="Google Shape;1940;p3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941" name="Google Shape;1941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3" name="Google Shape;1943;p3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944" name="Google Shape;1944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6" name="Google Shape;1946;p3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947" name="Google Shape;1947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9" name="Google Shape;1949;p3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950" name="Google Shape;1950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2" name="Google Shape;1952;p3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953" name="Google Shape;1953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5" name="Google Shape;1955;p3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956" name="Google Shape;1956;p3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58" name="Google Shape;1958;p3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59" name="Google Shape;1959;p3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60" name="Google Shape;1960;p32">
            <a:hlinkClick r:id="rId2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1" name="Google Shape;1961;p32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2" name="Google Shape;1962;p32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3" name="Google Shape;1963;p32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4" name="Google Shape;1964;p32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5" name="Google Shape;1965;p32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6" name="Google Shape;1966;p32">
            <a:hlinkClick r:id="rId7" action="ppaction://hlinksldjump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67" name="Google Shape;1967;p32">
            <a:hlinkClick r:id="rId8" action="ppaction://hlinksldjump"/>
          </p:cNvPr>
          <p:cNvSpPr/>
          <p:nvPr/>
        </p:nvSpPr>
        <p:spPr>
          <a:xfrm rot="5397877">
            <a:off x="8605797" y="3251147"/>
            <a:ext cx="6801901" cy="3735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Backside">
  <p:cSld name="CUSTOM_16_1_1_1_1_1_1_1_1"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3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3" name="Google Shape;1973;p3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4" name="Google Shape;1974;p33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5" name="Google Shape;1975;p33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6" name="Google Shape;1976;p33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7" name="Google Shape;1977;p33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8" name="Google Shape;1978;p33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79" name="Google Shape;1979;p3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981" name="Google Shape;1981;p33"/>
          <p:cNvSpPr txBox="1">
            <a:spLocks noGrp="1"/>
          </p:cNvSpPr>
          <p:nvPr>
            <p:ph type="body" idx="1"/>
          </p:nvPr>
        </p:nvSpPr>
        <p:spPr>
          <a:xfrm>
            <a:off x="791475" y="1858400"/>
            <a:ext cx="4844400" cy="46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982" name="Google Shape;1982;p3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983" name="Google Shape;1983;p3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984" name="Google Shape;1984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6" name="Google Shape;1986;p3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987" name="Google Shape;1987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9" name="Google Shape;1989;p3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990" name="Google Shape;1990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2" name="Google Shape;1992;p3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993" name="Google Shape;1993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5" name="Google Shape;1995;p3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996" name="Google Shape;1996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8" name="Google Shape;1998;p3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999" name="Google Shape;1999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1" name="Google Shape;2001;p3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002" name="Google Shape;2002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4" name="Google Shape;2004;p3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005" name="Google Shape;2005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7" name="Google Shape;2007;p3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008" name="Google Shape;2008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3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011" name="Google Shape;2011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3" name="Google Shape;2013;p3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014" name="Google Shape;2014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6" name="Google Shape;2016;p3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017" name="Google Shape;2017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9" name="Google Shape;2019;p3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020" name="Google Shape;2020;p3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2" name="Google Shape;2022;p33"/>
          <p:cNvSpPr txBox="1"/>
          <p:nvPr/>
        </p:nvSpPr>
        <p:spPr>
          <a:xfrm>
            <a:off x="6994575" y="6243375"/>
            <a:ext cx="4616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>
                <a:solidFill>
                  <a:srgbClr val="F3F3F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Template created by: SlidesMania.Com</a:t>
            </a:r>
            <a:endParaRPr sz="1800">
              <a:solidFill>
                <a:srgbClr val="F3F3F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23" name="Google Shape;2023;p33">
            <a:hlinkClick r:id="rId2" action="ppaction://hlinksldjump"/>
          </p:cNvPr>
          <p:cNvSpPr/>
          <p:nvPr/>
        </p:nvSpPr>
        <p:spPr>
          <a:xfrm rot="5397877">
            <a:off x="8575800" y="3221150"/>
            <a:ext cx="6801901" cy="4335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CUSTOM_13"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26" name="Google Shape;2026;p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27" name="Google Shape;2027;p3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8" name="Google Shape;2028;p3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029" name="Google Shape;2029;p3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30" name="Google Shape;2030;p3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1" name="Google Shape;2031;p3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2" name="Google Shape;2032;p3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3" name="Google Shape;2033;p3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4" name="Google Shape;2034;p3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 Page 2">
  <p:cSld name="CUSTOM_15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08" name="Google Shape;208;p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" name="Google Shape;209;p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" name="Google Shape;210;p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" name="Google Shape;211;p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2" name="Google Shape;212;p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" name="Google Shape;213;p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" name="Google Shape;214;p5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5" name="Google Shape;215;p5"/>
          <p:cNvSpPr/>
          <p:nvPr/>
        </p:nvSpPr>
        <p:spPr>
          <a:xfrm rot="5397851">
            <a:off x="11332255" y="34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" name="Google Shape;216;p5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5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" name="Google Shape;219;p5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0" name="Google Shape;220;p5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" name="Google Shape;221;p5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2" name="Google Shape;222;p5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" name="Google Shape;223;p5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" name="Google Shape;224;p5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" name="Google Shape;225;p5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27" name="Google Shape;227;p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28" name="Google Shape;22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31" name="Google Shape;23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34" name="Google Shape;23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37" name="Google Shape;237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40" name="Google Shape;240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43" name="Google Shape;243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46" name="Google Shape;246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49" name="Google Shape;249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p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52" name="Google Shape;25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55" name="Google Shape;25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58" name="Google Shape;25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61" name="Google Shape;26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64" name="Google Shape;26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1">
  <p:cSld name="CUSTOM_15_1_1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1" name="Google Shape;271;p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" name="Google Shape;272;p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" name="Google Shape;273;p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" name="Google Shape;274;p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" name="Google Shape;275;p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" name="Google Shape;276;p6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" name="Google Shape;277;p6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" name="Google Shape;278;p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p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0" name="Google Shape;280;p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1" name="Google Shape;28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4" name="Google Shape;28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7" name="Google Shape;28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0" name="Google Shape;290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3" name="Google Shape;293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6" name="Google Shape;296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99" name="Google Shape;299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2" name="Google Shape;30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5" name="Google Shape;30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8" name="Google Shape;30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1" name="Google Shape;31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4" name="Google Shape;31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7" name="Google Shape;31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9" name="Google Shape;319;p6"/>
          <p:cNvSpPr/>
          <p:nvPr/>
        </p:nvSpPr>
        <p:spPr>
          <a:xfrm rot="5397851">
            <a:off x="11332255" y="34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0" name="Google Shape;320;p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6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3" name="Google Shape;323;p6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" name="Google Shape;324;p6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" name="Google Shape;325;p6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6" name="Google Shape;326;p6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7" name="Google Shape;327;p6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8" name="Google Shape;328;p6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 Slide">
  <p:cSld name="CUSTOM_16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3" name="Google Shape;333;p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4" name="Google Shape;334;p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5" name="Google Shape;335;p7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6" name="Google Shape;336;p7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7" name="Google Shape;337;p7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" name="Google Shape;338;p7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341" name="Google Shape;341;p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42" name="Google Shape;342;p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43" name="Google Shape;34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46" name="Google Shape;34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49" name="Google Shape;349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52" name="Google Shape;352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55" name="Google Shape;355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58" name="Google Shape;358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61" name="Google Shape;361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64" name="Google Shape;36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67" name="Google Shape;36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70" name="Google Shape;37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73" name="Google Shape;37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76" name="Google Shape;37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79" name="Google Shape;379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" name="Google Shape;381;p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82" name="Google Shape;382;p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3" name="Google Shape;383;p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4" name="Google Shape;384;p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5" name="Google Shape;385;p7">
            <a:hlinkClick r:id="rId2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6" name="Google Shape;386;p7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7" name="Google Shape;387;p7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8" name="Google Shape;388;p7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9" name="Google Shape;389;p7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0" name="Google Shape;390;p7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" name="Google Shape;391;p7">
            <a:hlinkClick r:id="rId7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8 Slide">
  <p:cSld name="CUSTOM_16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5" name="Google Shape;395;p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7" name="Google Shape;397;p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" name="Google Shape;398;p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" name="Google Shape;399;p8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" name="Google Shape;400;p8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" name="Google Shape;401;p8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2" name="Google Shape;402;p8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3" name="Google Shape;403;p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06" name="Google Shape;406;p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07" name="Google Shape;407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10" name="Google Shape;41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13" name="Google Shape;41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16" name="Google Shape;416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19" name="Google Shape;419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22" name="Google Shape;422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25" name="Google Shape;425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28" name="Google Shape;42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" name="Google Shape;430;p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31" name="Google Shape;43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34" name="Google Shape;43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6" name="Google Shape;436;p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37" name="Google Shape;437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40" name="Google Shape;44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" name="Google Shape;442;p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43" name="Google Shape;44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Google Shape;445;p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46" name="Google Shape;446;p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8">
            <a:hlinkClick r:id="rId2" action="ppaction://hlinksldjump"/>
          </p:cNvPr>
          <p:cNvSpPr/>
          <p:nvPr/>
        </p:nvSpPr>
        <p:spPr>
          <a:xfrm rot="5397851">
            <a:off x="1132808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9" name="Google Shape;449;p8">
            <a:hlinkClick r:id="" action="ppaction://noaction"/>
          </p:cNvPr>
          <p:cNvSpPr/>
          <p:nvPr/>
        </p:nvSpPr>
        <p:spPr>
          <a:xfrm rot="5397851">
            <a:off x="11344830" y="228436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0" name="Google Shape;450;p8">
            <a:hlinkClick r:id="rId3" action="ppaction://hlinksldjump"/>
          </p:cNvPr>
          <p:cNvSpPr/>
          <p:nvPr/>
        </p:nvSpPr>
        <p:spPr>
          <a:xfrm rot="5397851">
            <a:off x="11329105" y="324446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1" name="Google Shape;451;p8">
            <a:hlinkClick r:id="rId4" action="ppaction://hlinksldjump"/>
          </p:cNvPr>
          <p:cNvSpPr/>
          <p:nvPr/>
        </p:nvSpPr>
        <p:spPr>
          <a:xfrm rot="5397851">
            <a:off x="11372330" y="42157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" name="Google Shape;452;p8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" name="Google Shape;453;p8">
            <a:hlinkClick r:id="rId6" action="ppaction://hlinksldjump"/>
          </p:cNvPr>
          <p:cNvSpPr/>
          <p:nvPr/>
        </p:nvSpPr>
        <p:spPr>
          <a:xfrm rot="5397851">
            <a:off x="11329105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" name="Google Shape;454;p8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1 Page 1 Tab">
  <p:cSld name="CUSTOM_16_2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8" name="Google Shape;458;p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" name="Google Shape;460;p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7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1" name="Google Shape;461;p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6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2" name="Google Shape;462;p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5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3" name="Google Shape;463;p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4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4" name="Google Shape;464;p9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3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68" name="Google Shape;468;p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69" name="Google Shape;46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72" name="Google Shape;47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75" name="Google Shape;47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78" name="Google Shape;47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81" name="Google Shape;481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84" name="Google Shape;484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87" name="Google Shape;487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90" name="Google Shape;49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93" name="Google Shape;49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96" name="Google Shape;49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99" name="Google Shape;49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02" name="Google Shape;50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05" name="Google Shape;50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7" name="Google Shape;507;p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08" name="Google Shape;508;p9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2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9" name="Google Shape;509;p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0" name="Google Shape;510;p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9">
            <a:hlinkClick r:id="rId2" action="ppaction://hlinksldjump"/>
          </p:cNvPr>
          <p:cNvSpPr/>
          <p:nvPr/>
        </p:nvSpPr>
        <p:spPr>
          <a:xfrm rot="5397851">
            <a:off x="1134483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2" name="Google Shape;512;p9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3" name="Google Shape;513;p9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4" name="Google Shape;514;p9">
            <a:hlinkClick r:id="rId4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5" name="Google Shape;515;p9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6" name="Google Shape;516;p9">
            <a:hlinkClick r:id="rId6" action="ppaction://hlinksldjump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7" name="Google Shape;517;p9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8 Tab Page 1">
  <p:cSld name="CUSTOM_16_2_1_2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8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1" name="Google Shape;521;p1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3" name="Google Shape;523;p1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4" name="Google Shape;524;p10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5" name="Google Shape;525;p10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6" name="Google Shape;526;p10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SC READY REVIEW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7" name="Google Shape;527;p10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10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8" name="Google Shape;528;p1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1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31" name="Google Shape;531;p1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32" name="Google Shape;532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1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35" name="Google Shape;535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1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38" name="Google Shape;53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1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41" name="Google Shape;541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1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44" name="Google Shape;54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1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47" name="Google Shape;54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0" name="Google Shape;55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53" name="Google Shape;553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56" name="Google Shape;556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1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59" name="Google Shape;559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1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62" name="Google Shape;562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1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65" name="Google Shape;565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1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68" name="Google Shape;56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0" name="Google Shape;570;p1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571" name="Google Shape;571;p10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Chapter 9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2" name="Google Shape;572;p1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1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4" name="Google Shape;574;p10">
            <a:hlinkClick r:id="rId2" action="ppaction://hlinksldjump"/>
          </p:cNvPr>
          <p:cNvSpPr/>
          <p:nvPr/>
        </p:nvSpPr>
        <p:spPr>
          <a:xfrm rot="5397851">
            <a:off x="1134483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5" name="Google Shape;575;p10">
            <a:hlinkClick r:id="" action="ppaction://noaction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6" name="Google Shape;576;p10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7" name="Google Shape;577;p10">
            <a:hlinkClick r:id="rId4" action="ppaction://hlinksldjump"/>
          </p:cNvPr>
          <p:cNvSpPr/>
          <p:nvPr/>
        </p:nvSpPr>
        <p:spPr>
          <a:xfrm rot="5397851">
            <a:off x="11347130" y="4181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8" name="Google Shape;578;p10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9" name="Google Shape;579;p10">
            <a:hlinkClick r:id="rId6" action="ppaction://hlinksldjump"/>
          </p:cNvPr>
          <p:cNvSpPr/>
          <p:nvPr/>
        </p:nvSpPr>
        <p:spPr>
          <a:xfrm rot="5397851">
            <a:off x="11347130" y="61017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0" name="Google Shape;580;p10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29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38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10.xml"/><Relationship Id="rId5" Type="http://schemas.openxmlformats.org/officeDocument/2006/relationships/slide" Target="slide20.xml"/><Relationship Id="rId10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3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30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38.xml"/><Relationship Id="rId12" Type="http://schemas.openxmlformats.org/officeDocument/2006/relationships/slide" Target="slide27.xml"/><Relationship Id="rId17" Type="http://schemas.openxmlformats.org/officeDocument/2006/relationships/slide" Target="slide17.xml"/><Relationship Id="rId2" Type="http://schemas.openxmlformats.org/officeDocument/2006/relationships/notesSlide" Target="../notesSlides/notes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1.xml"/><Relationship Id="rId11" Type="http://schemas.openxmlformats.org/officeDocument/2006/relationships/slide" Target="slide25.xml"/><Relationship Id="rId5" Type="http://schemas.openxmlformats.org/officeDocument/2006/relationships/slide" Target="slide20.xml"/><Relationship Id="rId15" Type="http://schemas.openxmlformats.org/officeDocument/2006/relationships/slide" Target="slide15.xml"/><Relationship Id="rId10" Type="http://schemas.openxmlformats.org/officeDocument/2006/relationships/slide" Target="slide23.xml"/><Relationship Id="rId19" Type="http://schemas.openxmlformats.org/officeDocument/2006/relationships/slide" Target="slide19.xml"/><Relationship Id="rId4" Type="http://schemas.openxmlformats.org/officeDocument/2006/relationships/slide" Target="slide8.xml"/><Relationship Id="rId9" Type="http://schemas.openxmlformats.org/officeDocument/2006/relationships/slide" Target="slide22.xml"/><Relationship Id="rId1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11" Type="http://schemas.openxmlformats.org/officeDocument/2006/relationships/image" Target="../media/image9.png"/><Relationship Id="rId5" Type="http://schemas.openxmlformats.org/officeDocument/2006/relationships/slide" Target="slide31.xml"/><Relationship Id="rId10" Type="http://schemas.openxmlformats.org/officeDocument/2006/relationships/image" Target="../media/image8.png"/><Relationship Id="rId4" Type="http://schemas.openxmlformats.org/officeDocument/2006/relationships/slide" Target="slide20.xml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5" Type="http://schemas.openxmlformats.org/officeDocument/2006/relationships/slide" Target="slide32.xml"/><Relationship Id="rId10" Type="http://schemas.openxmlformats.org/officeDocument/2006/relationships/image" Target="../media/image11.png"/><Relationship Id="rId4" Type="http://schemas.openxmlformats.org/officeDocument/2006/relationships/slide" Target="slide20.xml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5" Type="http://schemas.openxmlformats.org/officeDocument/2006/relationships/slide" Target="slide33.xml"/><Relationship Id="rId4" Type="http://schemas.openxmlformats.org/officeDocument/2006/relationships/slide" Target="slid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5" Type="http://schemas.openxmlformats.org/officeDocument/2006/relationships/slide" Target="slide34.xml"/><Relationship Id="rId4" Type="http://schemas.openxmlformats.org/officeDocument/2006/relationships/slide" Target="slide20.xml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5" Type="http://schemas.openxmlformats.org/officeDocument/2006/relationships/slide" Target="slide35.xml"/><Relationship Id="rId10" Type="http://schemas.openxmlformats.org/officeDocument/2006/relationships/image" Target="../media/image14.png"/><Relationship Id="rId4" Type="http://schemas.openxmlformats.org/officeDocument/2006/relationships/slide" Target="slide20.xml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20.xml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9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43.xml"/><Relationship Id="rId3" Type="http://schemas.openxmlformats.org/officeDocument/2006/relationships/slide" Target="slide4.xml"/><Relationship Id="rId7" Type="http://schemas.openxmlformats.org/officeDocument/2006/relationships/slide" Target="slide38.xml"/><Relationship Id="rId12" Type="http://schemas.openxmlformats.org/officeDocument/2006/relationships/slide" Target="slide42.xml"/><Relationship Id="rId17" Type="http://schemas.openxmlformats.org/officeDocument/2006/relationships/slide" Target="slide37.xml"/><Relationship Id="rId2" Type="http://schemas.openxmlformats.org/officeDocument/2006/relationships/notesSlide" Target="../notesSlides/notesSlide4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1.xml"/><Relationship Id="rId11" Type="http://schemas.openxmlformats.org/officeDocument/2006/relationships/slide" Target="slide41.xml"/><Relationship Id="rId5" Type="http://schemas.openxmlformats.org/officeDocument/2006/relationships/slide" Target="slide20.xml"/><Relationship Id="rId15" Type="http://schemas.openxmlformats.org/officeDocument/2006/relationships/slide" Target="slide34.xml"/><Relationship Id="rId10" Type="http://schemas.openxmlformats.org/officeDocument/2006/relationships/slide" Target="slide40.xml"/><Relationship Id="rId4" Type="http://schemas.openxmlformats.org/officeDocument/2006/relationships/slide" Target="slide8.xml"/><Relationship Id="rId9" Type="http://schemas.openxmlformats.org/officeDocument/2006/relationships/slide" Target="slide39.xml"/><Relationship Id="rId14" Type="http://schemas.openxmlformats.org/officeDocument/2006/relationships/slide" Target="slide3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1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2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3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49.xml"/><Relationship Id="rId7" Type="http://schemas.openxmlformats.org/officeDocument/2006/relationships/slide" Target="slide3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3.xml"/><Relationship Id="rId18" Type="http://schemas.openxmlformats.org/officeDocument/2006/relationships/slide" Target="slide46.xml"/><Relationship Id="rId3" Type="http://schemas.openxmlformats.org/officeDocument/2006/relationships/slide" Target="slide3.xml"/><Relationship Id="rId7" Type="http://schemas.openxmlformats.org/officeDocument/2006/relationships/slide" Target="slide38.xml"/><Relationship Id="rId12" Type="http://schemas.openxmlformats.org/officeDocument/2006/relationships/slide" Target="slide52.xml"/><Relationship Id="rId17" Type="http://schemas.openxmlformats.org/officeDocument/2006/relationships/slide" Target="slide45.xml"/><Relationship Id="rId2" Type="http://schemas.openxmlformats.org/officeDocument/2006/relationships/notesSlide" Target="../notesSlides/notesSlide5.xml"/><Relationship Id="rId16" Type="http://schemas.openxmlformats.org/officeDocument/2006/relationships/slide" Target="slide56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1.xml"/><Relationship Id="rId11" Type="http://schemas.openxmlformats.org/officeDocument/2006/relationships/slide" Target="slide51.xml"/><Relationship Id="rId5" Type="http://schemas.openxmlformats.org/officeDocument/2006/relationships/slide" Target="slide20.xml"/><Relationship Id="rId15" Type="http://schemas.openxmlformats.org/officeDocument/2006/relationships/slide" Target="slide55.xml"/><Relationship Id="rId10" Type="http://schemas.openxmlformats.org/officeDocument/2006/relationships/slide" Target="slide50.xml"/><Relationship Id="rId19" Type="http://schemas.openxmlformats.org/officeDocument/2006/relationships/slide" Target="slide47.xml"/><Relationship Id="rId4" Type="http://schemas.openxmlformats.org/officeDocument/2006/relationships/slide" Target="slide8.xml"/><Relationship Id="rId9" Type="http://schemas.openxmlformats.org/officeDocument/2006/relationships/slide" Target="slide49.xml"/><Relationship Id="rId14" Type="http://schemas.openxmlformats.org/officeDocument/2006/relationships/slide" Target="slide5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0.xml"/><Relationship Id="rId7" Type="http://schemas.openxmlformats.org/officeDocument/2006/relationships/slide" Target="slide3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1.xml"/><Relationship Id="rId7" Type="http://schemas.openxmlformats.org/officeDocument/2006/relationships/slide" Target="slide3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2.xml"/><Relationship Id="rId7" Type="http://schemas.openxmlformats.org/officeDocument/2006/relationships/slide" Target="slide3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3.xml"/><Relationship Id="rId7" Type="http://schemas.openxmlformats.org/officeDocument/2006/relationships/slide" Target="slide3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4.xml"/><Relationship Id="rId7" Type="http://schemas.openxmlformats.org/officeDocument/2006/relationships/slide" Target="slide3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55.xml"/><Relationship Id="rId7" Type="http://schemas.openxmlformats.org/officeDocument/2006/relationships/slide" Target="slide3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slide" Target="slide4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38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0.xml"/><Relationship Id="rId18" Type="http://schemas.openxmlformats.org/officeDocument/2006/relationships/slide" Target="slide60.xml"/><Relationship Id="rId3" Type="http://schemas.openxmlformats.org/officeDocument/2006/relationships/slide" Target="slide8.xml"/><Relationship Id="rId21" Type="http://schemas.openxmlformats.org/officeDocument/2006/relationships/slide" Target="slide63.xml"/><Relationship Id="rId7" Type="http://schemas.openxmlformats.org/officeDocument/2006/relationships/slide" Target="slide44.xml"/><Relationship Id="rId12" Type="http://schemas.openxmlformats.org/officeDocument/2006/relationships/slide" Target="slide69.xml"/><Relationship Id="rId17" Type="http://schemas.openxmlformats.org/officeDocument/2006/relationships/slide" Target="slide59.xml"/><Relationship Id="rId2" Type="http://schemas.openxmlformats.org/officeDocument/2006/relationships/notesSlide" Target="../notesSlides/notesSlide6.xml"/><Relationship Id="rId16" Type="http://schemas.openxmlformats.org/officeDocument/2006/relationships/slide" Target="slide58.xml"/><Relationship Id="rId20" Type="http://schemas.openxmlformats.org/officeDocument/2006/relationships/slide" Target="slide6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8.xml"/><Relationship Id="rId11" Type="http://schemas.openxmlformats.org/officeDocument/2006/relationships/slide" Target="slide68.xml"/><Relationship Id="rId5" Type="http://schemas.openxmlformats.org/officeDocument/2006/relationships/slide" Target="slide31.xml"/><Relationship Id="rId15" Type="http://schemas.openxmlformats.org/officeDocument/2006/relationships/slide" Target="slide57.xml"/><Relationship Id="rId23" Type="http://schemas.openxmlformats.org/officeDocument/2006/relationships/slide" Target="slide65.xml"/><Relationship Id="rId10" Type="http://schemas.openxmlformats.org/officeDocument/2006/relationships/slide" Target="slide67.xml"/><Relationship Id="rId19" Type="http://schemas.openxmlformats.org/officeDocument/2006/relationships/slide" Target="slide61.xml"/><Relationship Id="rId4" Type="http://schemas.openxmlformats.org/officeDocument/2006/relationships/slide" Target="slide20.xml"/><Relationship Id="rId9" Type="http://schemas.openxmlformats.org/officeDocument/2006/relationships/slide" Target="slide66.xml"/><Relationship Id="rId14" Type="http://schemas.openxmlformats.org/officeDocument/2006/relationships/slide" Target="slide71.xml"/><Relationship Id="rId22" Type="http://schemas.openxmlformats.org/officeDocument/2006/relationships/slide" Target="slide6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6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12" Type="http://schemas.openxmlformats.org/officeDocument/2006/relationships/slide" Target="slide7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8.xml"/><Relationship Id="rId11" Type="http://schemas.openxmlformats.org/officeDocument/2006/relationships/slide" Target="slide74.xml"/><Relationship Id="rId5" Type="http://schemas.openxmlformats.org/officeDocument/2006/relationships/slide" Target="slide31.xml"/><Relationship Id="rId10" Type="http://schemas.openxmlformats.org/officeDocument/2006/relationships/slide" Target="slide73.xml"/><Relationship Id="rId4" Type="http://schemas.openxmlformats.org/officeDocument/2006/relationships/slide" Target="slide20.xml"/><Relationship Id="rId9" Type="http://schemas.openxmlformats.org/officeDocument/2006/relationships/slide" Target="slide72.xml"/><Relationship Id="rId14" Type="http://schemas.openxmlformats.org/officeDocument/2006/relationships/slide" Target="slide7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8.xml"/><Relationship Id="rId7" Type="http://schemas.openxmlformats.org/officeDocument/2006/relationships/slide" Target="slide4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5" Type="http://schemas.openxmlformats.org/officeDocument/2006/relationships/slide" Target="slide31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35">
            <a:hlinkClick r:id="rId3" action="ppaction://hlinksldjump"/>
          </p:cNvPr>
          <p:cNvSpPr/>
          <p:nvPr/>
        </p:nvSpPr>
        <p:spPr>
          <a:xfrm rot="350645">
            <a:off x="6178464" y="380741"/>
            <a:ext cx="5035270" cy="5984567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5"/>
          <p:cNvSpPr txBox="1">
            <a:spLocks noGrp="1"/>
          </p:cNvSpPr>
          <p:nvPr>
            <p:ph type="title"/>
          </p:nvPr>
        </p:nvSpPr>
        <p:spPr>
          <a:xfrm rot="343062">
            <a:off x="6592892" y="1144694"/>
            <a:ext cx="4089245" cy="16838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ELA Get Started Notebook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2020-2021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1" name="Google Shape;2041;p35"/>
          <p:cNvSpPr txBox="1">
            <a:spLocks noGrp="1"/>
          </p:cNvSpPr>
          <p:nvPr>
            <p:ph type="subTitle" idx="2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rgbClr val="000000"/>
                </a:solidFill>
              </a:rPr>
              <a:t>Mr. Werth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2" name="Google Shape;2042;p35"/>
          <p:cNvSpPr txBox="1">
            <a:spLocks noGrp="1"/>
          </p:cNvSpPr>
          <p:nvPr>
            <p:ph type="subTitle" idx="1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Writing is fun!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44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7" name="Google Shape;2177;p44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8" name="Google Shape;2178;p44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79" name="Google Shape;2179;p44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80" name="Google Shape;2180;p44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81" name="Google Shape;2181;p44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82" name="Google Shape;2182;p44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83" name="Google Shape;2183;p44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4" name="Google Shape;2184;p44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5" name="Google Shape;2185;p44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86" name="Google Shape;2186;p44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7" name="Google Shape;2187;p44"/>
          <p:cNvSpPr txBox="1"/>
          <p:nvPr/>
        </p:nvSpPr>
        <p:spPr>
          <a:xfrm>
            <a:off x="752650" y="352150"/>
            <a:ext cx="47664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Wednesday, September 9, 2020</a:t>
            </a:r>
            <a:endParaRPr sz="1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88" name="Google Shape;2188;p44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45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4" name="Google Shape;2194;p45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5" name="Google Shape;2195;p45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6" name="Google Shape;2196;p45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7" name="Google Shape;2197;p45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8" name="Google Shape;2198;p45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99" name="Google Shape;2199;p45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00" name="Google Shape;2200;p45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1" name="Google Shape;2201;p45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2" name="Google Shape;2202;p45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03" name="Google Shape;2203;p45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4" name="Google Shape;2204;p45"/>
          <p:cNvSpPr txBox="1"/>
          <p:nvPr/>
        </p:nvSpPr>
        <p:spPr>
          <a:xfrm>
            <a:off x="765175" y="289425"/>
            <a:ext cx="48669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Thursday, September 10, 2020</a:t>
            </a:r>
            <a:endParaRPr sz="13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05" name="Google Shape;2205;p45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46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1" name="Google Shape;2211;p46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2" name="Google Shape;2212;p46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3" name="Google Shape;2213;p46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4" name="Google Shape;2214;p46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5" name="Google Shape;2215;p46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6" name="Google Shape;2216;p46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17" name="Google Shape;2217;p46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18" name="Google Shape;2218;p46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19" name="Google Shape;2219;p46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20" name="Google Shape;2220;p46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1" name="Google Shape;2221;p46"/>
          <p:cNvSpPr txBox="1"/>
          <p:nvPr/>
        </p:nvSpPr>
        <p:spPr>
          <a:xfrm>
            <a:off x="715000" y="301975"/>
            <a:ext cx="49170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Friday, September 11, 2020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22" name="Google Shape;2222;p46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47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28" name="Google Shape;2228;p47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29" name="Google Shape;2229;p47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0" name="Google Shape;2230;p47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1" name="Google Shape;2231;p47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2" name="Google Shape;2232;p47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3" name="Google Shape;2233;p47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34" name="Google Shape;2234;p47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5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5" name="Google Shape;2235;p47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6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6" name="Google Shape;2236;p47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237" name="Google Shape;2237;p47"/>
          <p:cNvGraphicFramePr/>
          <p:nvPr/>
        </p:nvGraphicFramePr>
        <p:xfrm>
          <a:off x="7426925" y="2620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21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 b="1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09/07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09/08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09/09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09/10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09/11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Week 1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38" name="Google Shape;2238;p47"/>
          <p:cNvSpPr txBox="1"/>
          <p:nvPr/>
        </p:nvSpPr>
        <p:spPr>
          <a:xfrm>
            <a:off x="827900" y="359550"/>
            <a:ext cx="4844400" cy="60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1 Checklist:</a:t>
            </a: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09/07</a:t>
            </a: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09/08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09/09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09/10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09/11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39" name="Google Shape;2239;p47"/>
          <p:cNvSpPr/>
          <p:nvPr/>
        </p:nvSpPr>
        <p:spPr>
          <a:xfrm>
            <a:off x="1216725" y="1357025"/>
            <a:ext cx="432000" cy="30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47"/>
          <p:cNvSpPr/>
          <p:nvPr/>
        </p:nvSpPr>
        <p:spPr>
          <a:xfrm>
            <a:off x="1216725" y="2174438"/>
            <a:ext cx="432000" cy="30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7"/>
          <p:cNvSpPr/>
          <p:nvPr/>
        </p:nvSpPr>
        <p:spPr>
          <a:xfrm>
            <a:off x="1216725" y="2991850"/>
            <a:ext cx="432000" cy="30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47"/>
          <p:cNvSpPr/>
          <p:nvPr/>
        </p:nvSpPr>
        <p:spPr>
          <a:xfrm>
            <a:off x="1216725" y="3837650"/>
            <a:ext cx="432000" cy="30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47"/>
          <p:cNvSpPr/>
          <p:nvPr/>
        </p:nvSpPr>
        <p:spPr>
          <a:xfrm>
            <a:off x="1216725" y="4626675"/>
            <a:ext cx="432000" cy="300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48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49" name="Google Shape;2249;p48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0" name="Google Shape;2250;p48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1" name="Google Shape;2251;p48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2" name="Google Shape;2252;p48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3" name="Google Shape;2253;p48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4" name="Google Shape;2254;p48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55" name="Google Shape;2255;p48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9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56" name="Google Shape;2256;p48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10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57" name="Google Shape;2257;p48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58" name="Google Shape;2258;p48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59" name="Google Shape;2259;p48"/>
          <p:cNvSpPr txBox="1"/>
          <p:nvPr/>
        </p:nvSpPr>
        <p:spPr>
          <a:xfrm>
            <a:off x="740100" y="289425"/>
            <a:ext cx="49044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Monday, September 14, 2020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60" name="Google Shape;2260;p48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49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66" name="Google Shape;2266;p49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67" name="Google Shape;2267;p49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68" name="Google Shape;2268;p49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69" name="Google Shape;2269;p49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70" name="Google Shape;2270;p49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71" name="Google Shape;2271;p49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72" name="Google Shape;2272;p49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73" name="Google Shape;2273;p49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12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74" name="Google Shape;2274;p49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75" name="Google Shape;2275;p49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76" name="Google Shape;2276;p49"/>
          <p:cNvSpPr txBox="1"/>
          <p:nvPr/>
        </p:nvSpPr>
        <p:spPr>
          <a:xfrm>
            <a:off x="652300" y="264350"/>
            <a:ext cx="50799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Tuesday, September 15, 2020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77" name="Google Shape;2277;p49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50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3" name="Google Shape;2283;p50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4" name="Google Shape;2284;p50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5" name="Google Shape;2285;p50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6" name="Google Shape;2286;p50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7" name="Google Shape;2287;p50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8" name="Google Shape;2288;p50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289" name="Google Shape;2289;p50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90" name="Google Shape;2290;p50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12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91" name="Google Shape;2291;p50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292" name="Google Shape;2292;p50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93" name="Google Shape;2293;p50"/>
          <p:cNvSpPr txBox="1"/>
          <p:nvPr/>
        </p:nvSpPr>
        <p:spPr>
          <a:xfrm>
            <a:off x="677375" y="276875"/>
            <a:ext cx="4844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Wednesday, September 16, 2020</a:t>
            </a:r>
            <a:endParaRPr sz="1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294" name="Google Shape;2294;p50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51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0" name="Google Shape;2300;p51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1" name="Google Shape;2301;p51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2" name="Google Shape;2302;p51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3" name="Google Shape;2303;p51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4" name="Google Shape;2304;p51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5" name="Google Shape;2305;p51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06" name="Google Shape;2306;p51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07" name="Google Shape;2307;p51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12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08" name="Google Shape;2308;p51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09" name="Google Shape;2309;p51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10" name="Google Shape;2310;p51"/>
          <p:cNvSpPr txBox="1"/>
          <p:nvPr/>
        </p:nvSpPr>
        <p:spPr>
          <a:xfrm>
            <a:off x="677375" y="239250"/>
            <a:ext cx="4967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Thursday, September 17, 2020</a:t>
            </a:r>
            <a:endParaRPr sz="13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11" name="Google Shape;2311;p51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52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7" name="Google Shape;2317;p52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8" name="Google Shape;2318;p52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19" name="Google Shape;2319;p52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0" name="Google Shape;2320;p52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1" name="Google Shape;2321;p52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2" name="Google Shape;2322;p52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23" name="Google Shape;2323;p52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24" name="Google Shape;2324;p52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12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25" name="Google Shape;2325;p52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26" name="Google Shape;2326;p52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27" name="Google Shape;2327;p52"/>
          <p:cNvSpPr txBox="1"/>
          <p:nvPr/>
        </p:nvSpPr>
        <p:spPr>
          <a:xfrm>
            <a:off x="557625" y="115225"/>
            <a:ext cx="51177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Friday, September 18, 2020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28" name="Google Shape;2328;p52"/>
          <p:cNvSpPr txBox="1"/>
          <p:nvPr/>
        </p:nvSpPr>
        <p:spPr>
          <a:xfrm>
            <a:off x="1000250" y="1127525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5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34" name="Google Shape;2334;p53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35" name="Google Shape;2335;p53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36" name="Google Shape;2336;p53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37" name="Google Shape;2337;p53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38" name="Google Shape;2338;p53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39" name="Google Shape;2339;p53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40" name="Google Shape;2340;p53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41" name="Google Shape;2341;p53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12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42" name="Google Shape;2342;p53"/>
          <p:cNvSpPr txBox="1"/>
          <p:nvPr/>
        </p:nvSpPr>
        <p:spPr>
          <a:xfrm>
            <a:off x="765175" y="359550"/>
            <a:ext cx="4844400" cy="60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2 Checklist:</a:t>
            </a: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09/14</a:t>
            </a: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09/15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09/16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09/17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09/18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43" name="Google Shape;2343;p53"/>
          <p:cNvSpPr/>
          <p:nvPr/>
        </p:nvSpPr>
        <p:spPr>
          <a:xfrm>
            <a:off x="1216725" y="1357025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53"/>
          <p:cNvSpPr/>
          <p:nvPr/>
        </p:nvSpPr>
        <p:spPr>
          <a:xfrm>
            <a:off x="1216725" y="2174438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53"/>
          <p:cNvSpPr/>
          <p:nvPr/>
        </p:nvSpPr>
        <p:spPr>
          <a:xfrm>
            <a:off x="1216725" y="2991850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53"/>
          <p:cNvSpPr/>
          <p:nvPr/>
        </p:nvSpPr>
        <p:spPr>
          <a:xfrm>
            <a:off x="1216725" y="3837650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53"/>
          <p:cNvSpPr/>
          <p:nvPr/>
        </p:nvSpPr>
        <p:spPr>
          <a:xfrm>
            <a:off x="1216725" y="4626675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53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349" name="Google Shape;2349;p53"/>
          <p:cNvGraphicFramePr/>
          <p:nvPr/>
        </p:nvGraphicFramePr>
        <p:xfrm>
          <a:off x="7426925" y="2620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21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 b="1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09/14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09/15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09/16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09/17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09/18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Week 2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36"/>
          <p:cNvSpPr txBox="1">
            <a:spLocks noGrp="1"/>
          </p:cNvSpPr>
          <p:nvPr>
            <p:ph type="title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48" name="Google Shape;2048;p36">
            <a:hlinkClick r:id="rId3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49" name="Google Shape;2049;p36">
            <a:hlinkClick r:id="rId4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0" name="Google Shape;2050;p36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1" name="Google Shape;2051;p36">
            <a:hlinkClick r:id="rId5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2" name="Google Shape;2052;p36">
            <a:hlinkClick r:id="rId6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3" name="Google Shape;2053;p36">
            <a:hlinkClick r:id="rId7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4" name="Google Shape;2054;p36">
            <a:hlinkClick r:id="rId8" action="ppaction://hlinksldjump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5" name="Google Shape;2055;p36">
            <a:hlinkClick r:id="rId9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6" name="Google Shape;2056;p36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7" name="Google Shape;2057;p36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8" name="Google Shape;2058;p36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59" name="Google Shape;2059;p36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60" name="Google Shape;2060;p36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61" name="Google Shape;2061;p36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aphicFrame>
        <p:nvGraphicFramePr>
          <p:cNvPr id="2062" name="Google Shape;2062;p36"/>
          <p:cNvGraphicFramePr/>
          <p:nvPr/>
        </p:nvGraphicFramePr>
        <p:xfrm>
          <a:off x="6572250" y="110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4" action="ppaction://hlinksldjump"/>
                        </a:rPr>
                        <a:t>Week </a:t>
                      </a: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1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4" action="ppaction://hlinksldjump"/>
                        </a:rPr>
                        <a:t>Get Started 08/07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0" action="ppaction://hlinksldjump"/>
                        </a:rPr>
                        <a:t>Get Started 08/08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1" action="ppaction://hlinksldjump"/>
                        </a:rPr>
                        <a:t>Get Started 08/09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2" action="ppaction://hlinksldjump"/>
                        </a:rPr>
                        <a:t>Get Started 08/10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Get Started 08/11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Week 1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4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55" name="Google Shape;2355;p54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56" name="Google Shape;2356;p54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57" name="Google Shape;2357;p54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58" name="Google Shape;2358;p54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59" name="Google Shape;2359;p54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60" name="Google Shape;2360;p54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61" name="Google Shape;2361;p54"/>
          <p:cNvSpPr txBox="1"/>
          <p:nvPr/>
        </p:nvSpPr>
        <p:spPr>
          <a:xfrm>
            <a:off x="557625" y="115225"/>
            <a:ext cx="51177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Tuesday, September 20, 2020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62" name="Google Shape;2362;p54"/>
          <p:cNvSpPr txBox="1"/>
          <p:nvPr/>
        </p:nvSpPr>
        <p:spPr>
          <a:xfrm>
            <a:off x="1000250" y="1127525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is the effect of the simile in the sentence, “Her voice was cold as ice as she told him goodbye.”</a:t>
            </a:r>
            <a:endParaRPr sz="19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To show that she did not care about him</a:t>
            </a:r>
            <a:endParaRPr sz="19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63" name="Google Shape;2363;p54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64" name="Google Shape;2364;p54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5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0" name="Google Shape;2370;p55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1" name="Google Shape;2371;p55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2" name="Google Shape;2372;p55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3" name="Google Shape;2373;p55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4" name="Google Shape;2374;p55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5" name="Google Shape;2375;p55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76" name="Google Shape;2376;p55"/>
          <p:cNvSpPr txBox="1"/>
          <p:nvPr/>
        </p:nvSpPr>
        <p:spPr>
          <a:xfrm>
            <a:off x="557625" y="115225"/>
            <a:ext cx="51177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Tuesday, September 22, 2020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77" name="Google Shape;2377;p55"/>
          <p:cNvSpPr txBox="1"/>
          <p:nvPr/>
        </p:nvSpPr>
        <p:spPr>
          <a:xfrm>
            <a:off x="1000250" y="1127525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78" name="Google Shape;2378;p55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79" name="Google Shape;2379;p55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56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5" name="Google Shape;2385;p56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6" name="Google Shape;2386;p56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7" name="Google Shape;2387;p56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8" name="Google Shape;2388;p56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89" name="Google Shape;2389;p56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0" name="Google Shape;2390;p56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391" name="Google Shape;2391;p56"/>
          <p:cNvSpPr txBox="1"/>
          <p:nvPr/>
        </p:nvSpPr>
        <p:spPr>
          <a:xfrm>
            <a:off x="557625" y="115225"/>
            <a:ext cx="51177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Wednesday, September 23, 2020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92" name="Google Shape;2392;p56"/>
          <p:cNvSpPr txBox="1"/>
          <p:nvPr/>
        </p:nvSpPr>
        <p:spPr>
          <a:xfrm>
            <a:off x="1000250" y="1127525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393" name="Google Shape;2393;p56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394" name="Google Shape;2394;p56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57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0" name="Google Shape;2400;p57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1" name="Google Shape;2401;p57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2" name="Google Shape;2402;p57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3" name="Google Shape;2403;p57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4" name="Google Shape;2404;p57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5" name="Google Shape;2405;p57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06" name="Google Shape;2406;p57"/>
          <p:cNvSpPr txBox="1"/>
          <p:nvPr/>
        </p:nvSpPr>
        <p:spPr>
          <a:xfrm>
            <a:off x="557625" y="115225"/>
            <a:ext cx="51177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Thursday, September 24, 2020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07" name="Google Shape;2407;p57"/>
          <p:cNvSpPr txBox="1"/>
          <p:nvPr/>
        </p:nvSpPr>
        <p:spPr>
          <a:xfrm>
            <a:off x="1000250" y="1127525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08" name="Google Shape;2408;p57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409" name="Google Shape;2409;p57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p58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15" name="Google Shape;2415;p58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16" name="Google Shape;2416;p58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17" name="Google Shape;2417;p58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18" name="Google Shape;2418;p58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19" name="Google Shape;2419;p58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20" name="Google Shape;2420;p58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21" name="Google Shape;2421;p58"/>
          <p:cNvSpPr txBox="1"/>
          <p:nvPr/>
        </p:nvSpPr>
        <p:spPr>
          <a:xfrm>
            <a:off x="557625" y="115225"/>
            <a:ext cx="51177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Friday, September 25, 2020</a:t>
            </a:r>
            <a:endParaRPr sz="15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22" name="Google Shape;2422;p58"/>
          <p:cNvSpPr txBox="1"/>
          <p:nvPr/>
        </p:nvSpPr>
        <p:spPr>
          <a:xfrm>
            <a:off x="1000250" y="1127525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23" name="Google Shape;2423;p58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424" name="Google Shape;2424;p58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59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0" name="Google Shape;2430;p59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1" name="Google Shape;2431;p59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2" name="Google Shape;2432;p59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3" name="Google Shape;2433;p59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4" name="Google Shape;2434;p59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35" name="Google Shape;2435;p59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p60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41" name="Google Shape;2441;p60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42" name="Google Shape;2442;p60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43" name="Google Shape;2443;p60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44" name="Google Shape;2444;p60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45" name="Google Shape;2445;p60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46" name="Google Shape;2446;p60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61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52" name="Google Shape;2452;p61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53" name="Google Shape;2453;p61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54" name="Google Shape;2454;p61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55" name="Google Shape;2455;p61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56" name="Google Shape;2456;p61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57" name="Google Shape;2457;p61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62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3" name="Google Shape;2463;p62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4" name="Google Shape;2464;p62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5" name="Google Shape;2465;p62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6" name="Google Shape;2466;p62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7" name="Google Shape;2467;p62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68" name="Google Shape;2468;p62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6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4" name="Google Shape;2474;p63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5" name="Google Shape;2475;p63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6" name="Google Shape;2476;p63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7" name="Google Shape;2477;p63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8" name="Google Shape;2478;p63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79" name="Google Shape;2479;p63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37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68" name="Google Shape;2068;p37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69" name="Google Shape;2069;p37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70" name="Google Shape;2070;p37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71" name="Google Shape;2071;p37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72" name="Google Shape;2072;p37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73" name="Google Shape;2073;p37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aphicFrame>
        <p:nvGraphicFramePr>
          <p:cNvPr id="2074" name="Google Shape;2074;p37"/>
          <p:cNvGraphicFramePr/>
          <p:nvPr/>
        </p:nvGraphicFramePr>
        <p:xfrm>
          <a:off x="6491525" y="13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Week 3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5" action="ppaction://hlinksldjump"/>
                        </a:rPr>
                        <a:t>Get Started 09/21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9" action="ppaction://hlinksldjump"/>
                        </a:rPr>
                        <a:t>Get Started 09/22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0" action="ppaction://hlinksldjump"/>
                        </a:rPr>
                        <a:t>Get Started 09/23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1" action="ppaction://hlinksldjump"/>
                        </a:rPr>
                        <a:t>Get Started 09/24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2" action="ppaction://hlinksldjump"/>
                        </a:rPr>
                        <a:t>Get Started 09/25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Get Started Week 3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75" name="Google Shape;2075;p37"/>
          <p:cNvGraphicFramePr/>
          <p:nvPr/>
        </p:nvGraphicFramePr>
        <p:xfrm>
          <a:off x="844700" y="13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Week 2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Get Started 08/14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5" action="ppaction://hlinksldjump"/>
                        </a:rPr>
                        <a:t>Get Started 08/15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6" action="ppaction://hlinksldjump"/>
                        </a:rPr>
                        <a:t>Get Started 08/16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7" action="ppaction://hlinksldjump"/>
                        </a:rPr>
                        <a:t>Get Started 08/17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8" action="ppaction://hlinksldjump"/>
                        </a:rPr>
                        <a:t>Get Started 08/18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9" action="ppaction://hlinksldjump"/>
                        </a:rPr>
                        <a:t>Week 2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76" name="Google Shape;2076;p37"/>
          <p:cNvSpPr txBox="1">
            <a:spLocks noGrp="1"/>
          </p:cNvSpPr>
          <p:nvPr>
            <p:ph type="title" idx="4294967295"/>
          </p:nvPr>
        </p:nvSpPr>
        <p:spPr>
          <a:xfrm>
            <a:off x="6791250" y="381700"/>
            <a:ext cx="4590300" cy="9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77" name="Google Shape;2077;p37"/>
          <p:cNvSpPr txBox="1">
            <a:spLocks noGrp="1"/>
          </p:cNvSpPr>
          <p:nvPr>
            <p:ph type="title" idx="4294967295"/>
          </p:nvPr>
        </p:nvSpPr>
        <p:spPr>
          <a:xfrm>
            <a:off x="1152450" y="381700"/>
            <a:ext cx="4590300" cy="9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64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5" name="Google Shape;2485;p64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6" name="Google Shape;2486;p64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7" name="Google Shape;2487;p64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8" name="Google Shape;2488;p64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89" name="Google Shape;2489;p64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90" name="Google Shape;2490;p64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491" name="Google Shape;2491;p64"/>
          <p:cNvSpPr txBox="1"/>
          <p:nvPr/>
        </p:nvSpPr>
        <p:spPr>
          <a:xfrm>
            <a:off x="765175" y="359550"/>
            <a:ext cx="4844400" cy="60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Week 3 Checklist:</a:t>
            </a: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09/21</a:t>
            </a: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09/22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09/23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09/24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09/25</a:t>
            </a:r>
            <a:endParaRPr sz="2700"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492" name="Google Shape;2492;p64"/>
          <p:cNvSpPr/>
          <p:nvPr/>
        </p:nvSpPr>
        <p:spPr>
          <a:xfrm>
            <a:off x="1216725" y="1357025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64"/>
          <p:cNvSpPr/>
          <p:nvPr/>
        </p:nvSpPr>
        <p:spPr>
          <a:xfrm>
            <a:off x="1216725" y="2174438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/>
          <p:nvPr/>
        </p:nvSpPr>
        <p:spPr>
          <a:xfrm>
            <a:off x="1216725" y="2991850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64"/>
          <p:cNvSpPr/>
          <p:nvPr/>
        </p:nvSpPr>
        <p:spPr>
          <a:xfrm>
            <a:off x="1216725" y="3837650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64"/>
          <p:cNvSpPr/>
          <p:nvPr/>
        </p:nvSpPr>
        <p:spPr>
          <a:xfrm>
            <a:off x="1216725" y="4626675"/>
            <a:ext cx="432000" cy="30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64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498" name="Google Shape;2498;p64"/>
          <p:cNvGraphicFramePr/>
          <p:nvPr/>
        </p:nvGraphicFramePr>
        <p:xfrm>
          <a:off x="7426925" y="2620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21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 b="1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09/21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09/22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09/23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09/24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Get Started 09/25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Week 3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65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4" name="Google Shape;2504;p65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5" name="Google Shape;2505;p65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6" name="Google Shape;2506;p65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7" name="Google Shape;2507;p65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8" name="Google Shape;2508;p65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09" name="Google Shape;2509;p65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10" name="Google Shape;2510;p65"/>
          <p:cNvSpPr txBox="1">
            <a:spLocks noGrp="1"/>
          </p:cNvSpPr>
          <p:nvPr>
            <p:ph type="title"/>
          </p:nvPr>
        </p:nvSpPr>
        <p:spPr>
          <a:xfrm>
            <a:off x="6569388" y="373090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511" name="Google Shape;2511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030" y="152400"/>
            <a:ext cx="5063835" cy="65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2" name="Google Shape;2512;p65"/>
          <p:cNvPicPr preferRelativeResize="0"/>
          <p:nvPr/>
        </p:nvPicPr>
        <p:blipFill rotWithShape="1">
          <a:blip r:embed="rId10">
            <a:alphaModFix/>
          </a:blip>
          <a:srcRect b="55187"/>
          <a:stretch/>
        </p:blipFill>
        <p:spPr>
          <a:xfrm>
            <a:off x="6459675" y="152400"/>
            <a:ext cx="5063825" cy="2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65"/>
          <p:cNvPicPr preferRelativeResize="0"/>
          <p:nvPr/>
        </p:nvPicPr>
        <p:blipFill rotWithShape="1">
          <a:blip r:embed="rId11">
            <a:alphaModFix/>
          </a:blip>
          <a:srcRect r="73278" b="78596"/>
          <a:stretch/>
        </p:blipFill>
        <p:spPr>
          <a:xfrm>
            <a:off x="6459668" y="4614700"/>
            <a:ext cx="689750" cy="3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4" name="Google Shape;2514;p65"/>
          <p:cNvSpPr txBox="1"/>
          <p:nvPr/>
        </p:nvSpPr>
        <p:spPr>
          <a:xfrm>
            <a:off x="8732975" y="4649350"/>
            <a:ext cx="14061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ort Stack"/>
                <a:ea typeface="Short Stack"/>
                <a:cs typeface="Short Stack"/>
                <a:sym typeface="Short Stack"/>
              </a:rPr>
              <a:t>Make copies of this box and type in it!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66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20" name="Google Shape;2520;p66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21" name="Google Shape;2521;p66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22" name="Google Shape;2522;p66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23" name="Google Shape;2523;p66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24" name="Google Shape;2524;p66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25" name="Google Shape;2525;p66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526" name="Google Shape;2526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030" y="152400"/>
            <a:ext cx="5063835" cy="65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7" name="Google Shape;2527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59665" y="152400"/>
            <a:ext cx="506383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67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3" name="Google Shape;2533;p67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4" name="Google Shape;2534;p67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5" name="Google Shape;2535;p67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6" name="Google Shape;2536;p67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7" name="Google Shape;2537;p67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8" name="Google Shape;2538;p67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39" name="Google Shape;2539;p67"/>
          <p:cNvSpPr txBox="1">
            <a:spLocks noGrp="1"/>
          </p:cNvSpPr>
          <p:nvPr>
            <p:ph type="title"/>
          </p:nvPr>
        </p:nvSpPr>
        <p:spPr>
          <a:xfrm>
            <a:off x="6496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540" name="Google Shape;2540;p67"/>
          <p:cNvSpPr txBox="1"/>
          <p:nvPr/>
        </p:nvSpPr>
        <p:spPr>
          <a:xfrm>
            <a:off x="6523175" y="1372750"/>
            <a:ext cx="14061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ort Stack"/>
                <a:ea typeface="Short Stack"/>
                <a:cs typeface="Short Stack"/>
                <a:sym typeface="Short Stack"/>
              </a:rPr>
              <a:t>Make copies of this box and type in it!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68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6" name="Google Shape;2546;p68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7" name="Google Shape;2547;p68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8" name="Google Shape;2548;p68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49" name="Google Shape;2549;p68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0" name="Google Shape;2550;p68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1" name="Google Shape;2551;p68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52" name="Google Shape;2552;p68"/>
          <p:cNvSpPr txBox="1">
            <a:spLocks noGrp="1"/>
          </p:cNvSpPr>
          <p:nvPr>
            <p:ph type="title"/>
          </p:nvPr>
        </p:nvSpPr>
        <p:spPr>
          <a:xfrm>
            <a:off x="6496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553" name="Google Shape;2553;p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030" y="152400"/>
            <a:ext cx="5063835" cy="6553198"/>
          </a:xfrm>
          <a:prstGeom prst="rect">
            <a:avLst/>
          </a:prstGeom>
          <a:noFill/>
          <a:ln>
            <a:noFill/>
          </a:ln>
        </p:spPr>
      </p:pic>
      <p:sp>
        <p:nvSpPr>
          <p:cNvPr id="2554" name="Google Shape;2554;p68"/>
          <p:cNvSpPr txBox="1"/>
          <p:nvPr/>
        </p:nvSpPr>
        <p:spPr>
          <a:xfrm>
            <a:off x="6523175" y="1372750"/>
            <a:ext cx="14061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ort Stack"/>
                <a:ea typeface="Short Stack"/>
                <a:cs typeface="Short Stack"/>
                <a:sym typeface="Short Stack"/>
              </a:rPr>
              <a:t>Make copies of this box and type in it!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69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60" name="Google Shape;2560;p69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61" name="Google Shape;2561;p69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62" name="Google Shape;2562;p69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63" name="Google Shape;2563;p69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64" name="Google Shape;2564;p69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65" name="Google Shape;2565;p69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566" name="Google Shape;2566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030" y="152400"/>
            <a:ext cx="5063835" cy="65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7" name="Google Shape;2567;p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59665" y="76200"/>
            <a:ext cx="506383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70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3" name="Google Shape;2573;p70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4" name="Google Shape;2574;p70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5" name="Google Shape;2575;p70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6" name="Google Shape;2576;p70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7" name="Google Shape;2577;p70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8" name="Google Shape;2578;p70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79" name="Google Shape;2579;p70"/>
          <p:cNvSpPr txBox="1">
            <a:spLocks noGrp="1"/>
          </p:cNvSpPr>
          <p:nvPr>
            <p:ph type="title"/>
          </p:nvPr>
        </p:nvSpPr>
        <p:spPr>
          <a:xfrm>
            <a:off x="6496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580" name="Google Shape;2580;p70"/>
          <p:cNvSpPr txBox="1"/>
          <p:nvPr/>
        </p:nvSpPr>
        <p:spPr>
          <a:xfrm>
            <a:off x="6523175" y="1372750"/>
            <a:ext cx="14061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hort Stack"/>
                <a:ea typeface="Short Stack"/>
                <a:cs typeface="Short Stack"/>
                <a:sym typeface="Short Stack"/>
              </a:rPr>
              <a:t>Make copies of this box and type in it!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p71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6" name="Google Shape;2586;p71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7" name="Google Shape;2587;p71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8" name="Google Shape;2588;p71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9" name="Google Shape;2589;p71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90" name="Google Shape;2590;p71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91" name="Google Shape;2591;p71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92" name="Google Shape;2592;p71"/>
          <p:cNvSpPr txBox="1">
            <a:spLocks noGrp="1"/>
          </p:cNvSpPr>
          <p:nvPr>
            <p:ph type="title"/>
          </p:nvPr>
        </p:nvSpPr>
        <p:spPr>
          <a:xfrm>
            <a:off x="6496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593" name="Google Shape;2593;p71"/>
          <p:cNvGraphicFramePr/>
          <p:nvPr/>
        </p:nvGraphicFramePr>
        <p:xfrm>
          <a:off x="7336175" y="4100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5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4A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4B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4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4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94" name="Google Shape;2594;p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0030" y="152400"/>
            <a:ext cx="506383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7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5 - Lesson 5.1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00" name="Google Shape;2600;p72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1" name="Google Shape;2601;p72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2" name="Google Shape;2602;p72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3" name="Google Shape;2603;p72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4" name="Google Shape;2604;p72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5" name="Google Shape;2605;p72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6" name="Google Shape;2606;p72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07" name="Google Shape;2607;p72"/>
          <p:cNvSpPr txBox="1">
            <a:spLocks noGrp="1"/>
          </p:cNvSpPr>
          <p:nvPr>
            <p:ph type="title"/>
          </p:nvPr>
        </p:nvSpPr>
        <p:spPr>
          <a:xfrm>
            <a:off x="653455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7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5 - Lesson 5.2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13" name="Google Shape;2613;p7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4" name="Google Shape;2614;p73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5" name="Google Shape;2615;p73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6" name="Google Shape;2616;p73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7" name="Google Shape;2617;p73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8" name="Google Shape;2618;p73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9" name="Google Shape;2619;p73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0" name="Google Shape;2620;p73"/>
          <p:cNvSpPr txBox="1">
            <a:spLocks noGrp="1"/>
          </p:cNvSpPr>
          <p:nvPr>
            <p:ph type="title"/>
          </p:nvPr>
        </p:nvSpPr>
        <p:spPr>
          <a:xfrm>
            <a:off x="653455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8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3" name="Google Shape;2083;p38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4" name="Google Shape;2084;p38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5" name="Google Shape;2085;p38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6" name="Google Shape;2086;p38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7" name="Google Shape;2087;p38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8" name="Google Shape;2088;p38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aphicFrame>
        <p:nvGraphicFramePr>
          <p:cNvPr id="2089" name="Google Shape;2089;p38"/>
          <p:cNvGraphicFramePr/>
          <p:nvPr/>
        </p:nvGraphicFramePr>
        <p:xfrm>
          <a:off x="6496050" y="13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5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7" action="ppaction://hlinksldjump"/>
                        </a:rPr>
                        <a:t>5.1: Algebraic Expressions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9" action="ppaction://hlinksldjump"/>
                        </a:rPr>
                        <a:t>5.2: Writing Expressions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0" action="ppaction://hlinksldjump"/>
                        </a:rPr>
                        <a:t>5.3: Properties of Addition and Multiplication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1" action="ppaction://hlinksldjump"/>
                        </a:rPr>
                        <a:t>5.4: The Distributive Property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2" action="ppaction://hlinksldjump"/>
                        </a:rPr>
                        <a:t>5.5: Factoring Expressions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Chapter 5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90" name="Google Shape;2090;p38"/>
          <p:cNvGraphicFramePr/>
          <p:nvPr/>
        </p:nvGraphicFramePr>
        <p:xfrm>
          <a:off x="844700" y="129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4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6" action="ppaction://hlinksldjump"/>
                        </a:rPr>
                        <a:t>4.1: Percents and Fractions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4.2: Percents and Decimals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5" action="ppaction://hlinksldjump"/>
                        </a:rPr>
                        <a:t>4.3: Comparing and Ordering Fractions, Decimals, and Percents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6" action="ppaction://hlinksldjump"/>
                        </a:rPr>
                        <a:t>4.4: Solving Percent Problems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7" action="ppaction://hlinksldjump"/>
                        </a:rPr>
                        <a:t>Chapter 4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7" action="ppaction://hlinksldjump"/>
                        </a:rPr>
                        <a:t>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91" name="Google Shape;2091;p38"/>
          <p:cNvSpPr txBox="1">
            <a:spLocks noGrp="1"/>
          </p:cNvSpPr>
          <p:nvPr>
            <p:ph type="title" idx="4294967295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92" name="Google Shape;2092;p38"/>
          <p:cNvSpPr txBox="1">
            <a:spLocks noGrp="1"/>
          </p:cNvSpPr>
          <p:nvPr>
            <p:ph type="title" idx="4294967295"/>
          </p:nvPr>
        </p:nvSpPr>
        <p:spPr>
          <a:xfrm>
            <a:off x="10005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7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5 - Lesson 5.3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26" name="Google Shape;2626;p74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7" name="Google Shape;2627;p74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8" name="Google Shape;2628;p74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9" name="Google Shape;2629;p74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0" name="Google Shape;2630;p74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1" name="Google Shape;2631;p74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2" name="Google Shape;2632;p74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3" name="Google Shape;2633;p74"/>
          <p:cNvSpPr txBox="1">
            <a:spLocks noGrp="1"/>
          </p:cNvSpPr>
          <p:nvPr>
            <p:ph type="title"/>
          </p:nvPr>
        </p:nvSpPr>
        <p:spPr>
          <a:xfrm>
            <a:off x="653455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7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5 - Lesson 5.4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39" name="Google Shape;2639;p75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0" name="Google Shape;2640;p75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1" name="Google Shape;2641;p75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2" name="Google Shape;2642;p75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3" name="Google Shape;2643;p75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4" name="Google Shape;2644;p75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5" name="Google Shape;2645;p75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6" name="Google Shape;2646;p75"/>
          <p:cNvSpPr txBox="1">
            <a:spLocks noGrp="1"/>
          </p:cNvSpPr>
          <p:nvPr>
            <p:ph type="title"/>
          </p:nvPr>
        </p:nvSpPr>
        <p:spPr>
          <a:xfrm>
            <a:off x="653455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7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5 - Lesson 5.5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52" name="Google Shape;2652;p76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3" name="Google Shape;2653;p76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4" name="Google Shape;2654;p76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5" name="Google Shape;2655;p76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6" name="Google Shape;2656;p76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7" name="Google Shape;2657;p76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8" name="Google Shape;2658;p76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9" name="Google Shape;2659;p76"/>
          <p:cNvSpPr txBox="1">
            <a:spLocks noGrp="1"/>
          </p:cNvSpPr>
          <p:nvPr>
            <p:ph type="title"/>
          </p:nvPr>
        </p:nvSpPr>
        <p:spPr>
          <a:xfrm>
            <a:off x="653455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7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5 Checklist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65" name="Google Shape;2665;p77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6" name="Google Shape;2666;p77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7" name="Google Shape;2667;p77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8" name="Google Shape;2668;p77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9" name="Google Shape;2669;p77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70" name="Google Shape;2670;p77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71" name="Google Shape;2671;p77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72" name="Google Shape;2672;p77"/>
          <p:cNvSpPr txBox="1">
            <a:spLocks noGrp="1"/>
          </p:cNvSpPr>
          <p:nvPr>
            <p:ph type="title"/>
          </p:nvPr>
        </p:nvSpPr>
        <p:spPr>
          <a:xfrm>
            <a:off x="653455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673" name="Google Shape;2673;p77"/>
          <p:cNvGraphicFramePr/>
          <p:nvPr/>
        </p:nvGraphicFramePr>
        <p:xfrm>
          <a:off x="7363275" y="4138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5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5A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5B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5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5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7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6 - Lesson 6.1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79" name="Google Shape;2679;p78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0" name="Google Shape;2680;p78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1" name="Google Shape;2681;p78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2" name="Google Shape;2682;p78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3" name="Google Shape;2683;p78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4" name="Google Shape;2684;p78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5" name="Google Shape;2685;p78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86" name="Google Shape;2686;p78"/>
          <p:cNvSpPr txBox="1">
            <a:spLocks noGrp="1"/>
          </p:cNvSpPr>
          <p:nvPr>
            <p:ph type="title"/>
          </p:nvPr>
        </p:nvSpPr>
        <p:spPr>
          <a:xfrm>
            <a:off x="64382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7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6 - Lesson 6.2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692" name="Google Shape;2692;p79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3" name="Google Shape;2693;p79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4" name="Google Shape;2694;p79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5" name="Google Shape;2695;p79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6" name="Google Shape;2696;p79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7" name="Google Shape;2697;p79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8" name="Google Shape;2698;p79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99" name="Google Shape;2699;p79"/>
          <p:cNvSpPr txBox="1">
            <a:spLocks noGrp="1"/>
          </p:cNvSpPr>
          <p:nvPr>
            <p:ph type="title"/>
          </p:nvPr>
        </p:nvSpPr>
        <p:spPr>
          <a:xfrm>
            <a:off x="64382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p8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6 - Lesson 6.3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05" name="Google Shape;2705;p80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6" name="Google Shape;2706;p80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7" name="Google Shape;2707;p80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8" name="Google Shape;2708;p80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9" name="Google Shape;2709;p80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0" name="Google Shape;2710;p80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1" name="Google Shape;2711;p80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2" name="Google Shape;2712;p80"/>
          <p:cNvSpPr txBox="1">
            <a:spLocks noGrp="1"/>
          </p:cNvSpPr>
          <p:nvPr>
            <p:ph type="title"/>
          </p:nvPr>
        </p:nvSpPr>
        <p:spPr>
          <a:xfrm>
            <a:off x="64382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8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6 - Lesson 6.4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18" name="Google Shape;2718;p81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19" name="Google Shape;2719;p81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0" name="Google Shape;2720;p81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1" name="Google Shape;2721;p81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2" name="Google Shape;2722;p81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3" name="Google Shape;2723;p81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4" name="Google Shape;2724;p81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5" name="Google Shape;2725;p81"/>
          <p:cNvSpPr txBox="1">
            <a:spLocks noGrp="1"/>
          </p:cNvSpPr>
          <p:nvPr>
            <p:ph type="title"/>
          </p:nvPr>
        </p:nvSpPr>
        <p:spPr>
          <a:xfrm>
            <a:off x="64382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8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6 Checklist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31" name="Google Shape;2731;p82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2" name="Google Shape;2732;p82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3" name="Google Shape;2733;p82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4" name="Google Shape;2734;p82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5" name="Google Shape;2735;p82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6" name="Google Shape;2736;p82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7" name="Google Shape;2737;p82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8" name="Google Shape;2738;p82"/>
          <p:cNvSpPr txBox="1">
            <a:spLocks noGrp="1"/>
          </p:cNvSpPr>
          <p:nvPr>
            <p:ph type="title"/>
          </p:nvPr>
        </p:nvSpPr>
        <p:spPr>
          <a:xfrm>
            <a:off x="64382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739" name="Google Shape;2739;p82"/>
          <p:cNvGraphicFramePr/>
          <p:nvPr/>
        </p:nvGraphicFramePr>
        <p:xfrm>
          <a:off x="7173625" y="4110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5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6A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6B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6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6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p8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Chapter 7- Lesson 7.1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45" name="Google Shape;2745;p83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6" name="Google Shape;2746;p83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7" name="Google Shape;2747;p83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8" name="Google Shape;2748;p83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9" name="Google Shape;2749;p83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0" name="Google Shape;2750;p83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1" name="Google Shape;2751;p83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2" name="Google Shape;2752;p83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39">
            <a:hlinkClick r:id="rId3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8" name="Google Shape;2098;p39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9" name="Google Shape;2099;p39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0" name="Google Shape;2100;p39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1" name="Google Shape;2101;p39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2" name="Google Shape;2102;p39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3" name="Google Shape;2103;p39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aphicFrame>
        <p:nvGraphicFramePr>
          <p:cNvPr id="2104" name="Google Shape;2104;p39"/>
          <p:cNvGraphicFramePr/>
          <p:nvPr/>
        </p:nvGraphicFramePr>
        <p:xfrm>
          <a:off x="6529625" y="1438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7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9" action="ppaction://hlinksldjump"/>
                        </a:rPr>
                        <a:t>7.1: Area of Parallelograms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0" action="ppaction://hlinksldjump"/>
                        </a:rPr>
                        <a:t>7.2: Area of Triangles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1" action="ppaction://hlinksldjump"/>
                        </a:rPr>
                        <a:t>7.3: Areas of Trapezoids and Kites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2" action="ppaction://hlinksldjump"/>
                        </a:rPr>
                        <a:t>7.4: Three-Dimensional Figures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7.5: Surface Area of Prisms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7.6: Surface Area of Pyramids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5" action="ppaction://hlinksldjump"/>
                        </a:rPr>
                        <a:t>7.7: Volumes of Rectangular Prisms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6" action="ppaction://hlinksldjump"/>
                        </a:rPr>
                        <a:t>Chapter 7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6" action="ppaction://hlinksldjump"/>
                        </a:rPr>
                        <a:t>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05" name="Google Shape;2105;p39"/>
          <p:cNvGraphicFramePr/>
          <p:nvPr/>
        </p:nvGraphicFramePr>
        <p:xfrm>
          <a:off x="844700" y="1443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6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8" action="ppaction://hlinksldjump"/>
                        </a:rPr>
                        <a:t>6.1: Writing Equations in One Variable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7" action="ppaction://hlinksldjump"/>
                        </a:rPr>
                        <a:t>6.2: Solving Equations Using Addition or Subtraction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8" action="ppaction://hlinksldjump"/>
                        </a:rPr>
                        <a:t>6.3: Solving Equations Using Multiplication or Division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9" action="ppaction://hlinksldjump"/>
                        </a:rPr>
                        <a:t>6.4: Writing Equations in Two Variables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0" action="ppaction://hlinksldjump"/>
                        </a:rPr>
                        <a:t>Chapter 6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0" action="ppaction://hlinksldjump"/>
                        </a:rPr>
                        <a:t>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06" name="Google Shape;2106;p39"/>
          <p:cNvSpPr txBox="1">
            <a:spLocks noGrp="1"/>
          </p:cNvSpPr>
          <p:nvPr>
            <p:ph type="title" idx="4294967295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07" name="Google Shape;2107;p39"/>
          <p:cNvSpPr txBox="1">
            <a:spLocks noGrp="1"/>
          </p:cNvSpPr>
          <p:nvPr>
            <p:ph type="title" idx="4294967295"/>
          </p:nvPr>
        </p:nvSpPr>
        <p:spPr>
          <a:xfrm>
            <a:off x="10005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8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7- Lesson 7.2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58" name="Google Shape;2758;p84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9" name="Google Shape;2759;p84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0" name="Google Shape;2760;p84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1" name="Google Shape;2761;p84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2" name="Google Shape;2762;p84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3" name="Google Shape;2763;p84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4" name="Google Shape;2764;p84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5" name="Google Shape;2765;p84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8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7- Lesson 7.3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71" name="Google Shape;2771;p85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2" name="Google Shape;2772;p85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3" name="Google Shape;2773;p85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4" name="Google Shape;2774;p85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5" name="Google Shape;2775;p85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6" name="Google Shape;2776;p85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7" name="Google Shape;2777;p85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8" name="Google Shape;2778;p85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8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7- Lesson 7.4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84" name="Google Shape;2784;p86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5" name="Google Shape;2785;p86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6" name="Google Shape;2786;p86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7" name="Google Shape;2787;p86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8" name="Google Shape;2788;p86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9" name="Google Shape;2789;p86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90" name="Google Shape;2790;p86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91" name="Google Shape;2791;p86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8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7- Lesson 7.5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797" name="Google Shape;2797;p87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98" name="Google Shape;2798;p87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99" name="Google Shape;2799;p87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00" name="Google Shape;2800;p87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01" name="Google Shape;2801;p87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02" name="Google Shape;2802;p87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03" name="Google Shape;2803;p87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04" name="Google Shape;2804;p87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p8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7- Lesson 7.6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10" name="Google Shape;2810;p88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1" name="Google Shape;2811;p88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2" name="Google Shape;2812;p88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3" name="Google Shape;2813;p88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4" name="Google Shape;2814;p88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5" name="Google Shape;2815;p88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6" name="Google Shape;2816;p88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17" name="Google Shape;2817;p88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8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7- Lesson 7.7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23" name="Google Shape;2823;p89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24" name="Google Shape;2824;p89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25" name="Google Shape;2825;p89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26" name="Google Shape;2826;p89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27" name="Google Shape;2827;p89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28" name="Google Shape;2828;p89">
            <a:hlinkClick r:id="rId7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29" name="Google Shape;2829;p89">
            <a:hlinkClick r:id="rId8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30" name="Google Shape;2830;p89"/>
          <p:cNvSpPr txBox="1">
            <a:spLocks noGrp="1"/>
          </p:cNvSpPr>
          <p:nvPr>
            <p:ph type="title"/>
          </p:nvPr>
        </p:nvSpPr>
        <p:spPr>
          <a:xfrm>
            <a:off x="66320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9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7 Checklist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36" name="Google Shape;2836;p90">
            <a:hlinkClick r:id="rId3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37" name="Google Shape;2837;p90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38" name="Google Shape;2838;p90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39" name="Google Shape;2839;p90">
            <a:hlinkClick r:id="rId5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40" name="Google Shape;2840;p90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41" name="Google Shape;2841;p90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42" name="Google Shape;2842;p90"/>
          <p:cNvSpPr txBox="1">
            <a:spLocks noGrp="1"/>
          </p:cNvSpPr>
          <p:nvPr>
            <p:ph type="title"/>
          </p:nvPr>
        </p:nvSpPr>
        <p:spPr>
          <a:xfrm>
            <a:off x="647962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843" name="Google Shape;2843;p90"/>
          <p:cNvGraphicFramePr/>
          <p:nvPr/>
        </p:nvGraphicFramePr>
        <p:xfrm>
          <a:off x="7363275" y="4138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5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7A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7B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7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7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p9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Chapter 8- Lesson 8.1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49" name="Google Shape;2849;p91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p9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8.2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55" name="Google Shape;2855;p92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9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8.3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61" name="Google Shape;2861;p93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40">
            <a:hlinkClick r:id="rId3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3" name="Google Shape;2113;p40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4" name="Google Shape;2114;p40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5" name="Google Shape;2115;p40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6" name="Google Shape;2116;p40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7" name="Google Shape;2117;p40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8" name="Google Shape;2118;p40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aphicFrame>
        <p:nvGraphicFramePr>
          <p:cNvPr id="2119" name="Google Shape;2119;p40"/>
          <p:cNvGraphicFramePr/>
          <p:nvPr/>
        </p:nvGraphicFramePr>
        <p:xfrm>
          <a:off x="6496050" y="1215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9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9" action="ppaction://hlinksldjump"/>
                        </a:rPr>
                        <a:t>9.1: Introduction to Statistics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0" action="ppaction://hlinksldjump"/>
                        </a:rPr>
                        <a:t>9.2: Mean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1" action="ppaction://hlinksldjump"/>
                        </a:rPr>
                        <a:t>9.3: Measures of Center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2" action="ppaction://hlinksldjump"/>
                        </a:rPr>
                        <a:t>9.4: Measures of Variation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9.5: Mean Absolute Deviation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Chapter 9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20" name="Google Shape;2120;p40"/>
          <p:cNvGraphicFramePr/>
          <p:nvPr/>
        </p:nvGraphicFramePr>
        <p:xfrm>
          <a:off x="844700" y="121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8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5" action="ppaction://hlinksldjump"/>
                        </a:rPr>
                        <a:t>8.1: Integers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6" action="ppaction://hlinksldjump"/>
                        </a:rPr>
                        <a:t>8.2: Comparing and Ordering Integers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7" action="ppaction://hlinksldjump"/>
                        </a:rPr>
                        <a:t>8.3: Rational Numbers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8" action="ppaction://hlinksldjump"/>
                        </a:rPr>
                        <a:t>8.4: Absolute Value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9" action="ppaction://hlinksldjump"/>
                        </a:rPr>
                        <a:t>8.5: The Coordinate Plane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0" action="ppaction://hlinksldjump"/>
                        </a:rPr>
                        <a:t>8.6: Polygons in the Coordinate Plane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1" action="ppaction://hlinksldjump"/>
                        </a:rPr>
                        <a:t>8.7: Writing and Graphing Inequalities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2" action="ppaction://hlinksldjump"/>
                        </a:rPr>
                        <a:t>8.8: Solving Inequalities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3" action="ppaction://hlinksldjump"/>
                        </a:rPr>
                        <a:t>Chapter 8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23" action="ppaction://hlinksldjump"/>
                        </a:rPr>
                        <a:t>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21" name="Google Shape;2121;p40"/>
          <p:cNvSpPr txBox="1">
            <a:spLocks noGrp="1"/>
          </p:cNvSpPr>
          <p:nvPr>
            <p:ph type="title" idx="4294967295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22" name="Google Shape;2122;p40"/>
          <p:cNvSpPr txBox="1">
            <a:spLocks noGrp="1"/>
          </p:cNvSpPr>
          <p:nvPr>
            <p:ph type="title" idx="4294967295"/>
          </p:nvPr>
        </p:nvSpPr>
        <p:spPr>
          <a:xfrm>
            <a:off x="922625" y="43885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9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8.4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67" name="Google Shape;2867;p94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9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8.5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73" name="Google Shape;2873;p95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Stations and HW: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9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8.6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79" name="Google Shape;2879;p96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9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8.7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85" name="Google Shape;2885;p97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p9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8- Lesson 8.8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91" name="Google Shape;2891;p98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" name="Google Shape;2896;p9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8 Checklist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897" name="Google Shape;2897;p99"/>
          <p:cNvSpPr txBox="1">
            <a:spLocks noGrp="1"/>
          </p:cNvSpPr>
          <p:nvPr>
            <p:ph type="title"/>
          </p:nvPr>
        </p:nvSpPr>
        <p:spPr>
          <a:xfrm>
            <a:off x="65486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898" name="Google Shape;2898;p99"/>
          <p:cNvGraphicFramePr/>
          <p:nvPr/>
        </p:nvGraphicFramePr>
        <p:xfrm>
          <a:off x="7388825" y="4100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5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8A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8B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8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8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10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Chapter 9- Lesson 9.1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04" name="Google Shape;2904;p100"/>
          <p:cNvSpPr txBox="1">
            <a:spLocks noGrp="1"/>
          </p:cNvSpPr>
          <p:nvPr>
            <p:ph type="title"/>
          </p:nvPr>
        </p:nvSpPr>
        <p:spPr>
          <a:xfrm>
            <a:off x="65731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p10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9- Lesson 9.2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10" name="Google Shape;2910;p101"/>
          <p:cNvSpPr txBox="1">
            <a:spLocks noGrp="1"/>
          </p:cNvSpPr>
          <p:nvPr>
            <p:ph type="title"/>
          </p:nvPr>
        </p:nvSpPr>
        <p:spPr>
          <a:xfrm>
            <a:off x="65731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10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9- Lesson 9.3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16" name="Google Shape;2916;p102"/>
          <p:cNvSpPr txBox="1">
            <a:spLocks noGrp="1"/>
          </p:cNvSpPr>
          <p:nvPr>
            <p:ph type="title"/>
          </p:nvPr>
        </p:nvSpPr>
        <p:spPr>
          <a:xfrm>
            <a:off x="65731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10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9- Lesson 9.4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22" name="Google Shape;2922;p103"/>
          <p:cNvSpPr txBox="1">
            <a:spLocks noGrp="1"/>
          </p:cNvSpPr>
          <p:nvPr>
            <p:ph type="title"/>
          </p:nvPr>
        </p:nvSpPr>
        <p:spPr>
          <a:xfrm>
            <a:off x="65731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41">
            <a:hlinkClick r:id="rId3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28" name="Google Shape;2128;p41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29" name="Google Shape;2129;p41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0" name="Google Shape;2130;p41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1" name="Google Shape;2131;p41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2" name="Google Shape;2132;p41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3" name="Google Shape;2133;p41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aphicFrame>
        <p:nvGraphicFramePr>
          <p:cNvPr id="2134" name="Google Shape;2134;p41"/>
          <p:cNvGraphicFramePr/>
          <p:nvPr/>
        </p:nvGraphicFramePr>
        <p:xfrm>
          <a:off x="795575" y="13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10 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9" action="ppaction://hlinksldjump"/>
                        </a:rPr>
                        <a:t>10.1: Stem-and-Leaf Plots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0" action="ppaction://hlinksldjump"/>
                        </a:rPr>
                        <a:t>10.2: Histograms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1" action="ppaction://hlinksldjump"/>
                        </a:rPr>
                        <a:t>10.3: Shapes of Distributions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2" action="ppaction://hlinksldjump"/>
                        </a:rPr>
                        <a:t>10.4: Choosing Appropriate Measures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3" action="ppaction://hlinksldjump"/>
                        </a:rPr>
                        <a:t>10.5: Box and Whisker Plots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Short Stack"/>
                          <a:ea typeface="Short Stack"/>
                          <a:cs typeface="Short Stack"/>
                          <a:sym typeface="Short Stack"/>
                          <a:hlinkClick r:id="rId14" action="ppaction://hlinksldjump"/>
                        </a:rPr>
                        <a:t>Chapter 10 Checklist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35" name="Google Shape;2135;p41"/>
          <p:cNvSpPr txBox="1">
            <a:spLocks noGrp="1"/>
          </p:cNvSpPr>
          <p:nvPr>
            <p:ph type="title" idx="4294967295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36" name="Google Shape;2136;p41"/>
          <p:cNvSpPr txBox="1">
            <a:spLocks noGrp="1"/>
          </p:cNvSpPr>
          <p:nvPr>
            <p:ph type="title" idx="4294967295"/>
          </p:nvPr>
        </p:nvSpPr>
        <p:spPr>
          <a:xfrm>
            <a:off x="87350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Short Stack"/>
                <a:ea typeface="Short Stack"/>
                <a:cs typeface="Short Stack"/>
                <a:sym typeface="Short Stack"/>
              </a:rPr>
              <a:t>Table of Contents</a:t>
            </a:r>
            <a:endParaRPr sz="33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137" name="Google Shape;2137;p41"/>
          <p:cNvGraphicFramePr/>
          <p:nvPr/>
        </p:nvGraphicFramePr>
        <p:xfrm>
          <a:off x="6713325" y="130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8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2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SC READY REVIEW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Date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Title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Page #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10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9- Lesson 9.5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28" name="Google Shape;2928;p104"/>
          <p:cNvSpPr txBox="1">
            <a:spLocks noGrp="1"/>
          </p:cNvSpPr>
          <p:nvPr>
            <p:ph type="title"/>
          </p:nvPr>
        </p:nvSpPr>
        <p:spPr>
          <a:xfrm>
            <a:off x="65731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10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Short Stack"/>
                <a:ea typeface="Short Stack"/>
                <a:cs typeface="Short Stack"/>
                <a:sym typeface="Short Stack"/>
              </a:rPr>
              <a:t>Chapter 9 Checklist</a:t>
            </a:r>
            <a:endParaRPr sz="29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34" name="Google Shape;2934;p105"/>
          <p:cNvSpPr txBox="1">
            <a:spLocks noGrp="1"/>
          </p:cNvSpPr>
          <p:nvPr>
            <p:ph type="title"/>
          </p:nvPr>
        </p:nvSpPr>
        <p:spPr>
          <a:xfrm>
            <a:off x="65731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8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935" name="Google Shape;2935;p105"/>
          <p:cNvGraphicFramePr/>
          <p:nvPr/>
        </p:nvGraphicFramePr>
        <p:xfrm>
          <a:off x="7363275" y="4138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58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9A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9B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9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9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10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Chapter 10- Lesson 10.1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41" name="Google Shape;2941;p106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10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Chapter 10- Lesson 10.2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47" name="Google Shape;2947;p107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hort Stack"/>
                <a:ea typeface="Short Stack"/>
                <a:cs typeface="Short Stack"/>
                <a:sym typeface="Short Stack"/>
              </a:rPr>
              <a:t>Wordbank:</a:t>
            </a:r>
            <a:endParaRPr sz="3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p10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Chapter 10- Lesson 10.3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53" name="Google Shape;2953;p108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Stations and HW: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p10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Chapter 10- Lesson 10.4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59" name="Google Shape;2959;p109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Stations and HW: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p11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Chapter 10- Lesson 10.5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65" name="Google Shape;2965;p110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Stations and HW: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11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Chapter 10 Checklist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71" name="Google Shape;2971;p111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What are you missing?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graphicFrame>
        <p:nvGraphicFramePr>
          <p:cNvPr id="2972" name="Google Shape;2972;p111"/>
          <p:cNvGraphicFramePr/>
          <p:nvPr/>
        </p:nvGraphicFramePr>
        <p:xfrm>
          <a:off x="7365825" y="3909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{F4116825-8357-4F3B-B503-65497B52D9F6}</a:tableStyleId>
              </a:tblPr>
              <a:tblGrid>
                <a:gridCol w="167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Grades</a:t>
                      </a:r>
                      <a:endParaRPr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10A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10B Quiz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10 Test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Chapter 10 Notebook Check</a:t>
                      </a:r>
                      <a:endParaRPr sz="120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7" name="Google Shape;2977;p11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SC READY REVIEW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978" name="Google Shape;2978;p112"/>
          <p:cNvSpPr txBox="1">
            <a:spLocks noGrp="1"/>
          </p:cNvSpPr>
          <p:nvPr>
            <p:ph type="title"/>
          </p:nvPr>
        </p:nvSpPr>
        <p:spPr>
          <a:xfrm>
            <a:off x="6533000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Stations and HW: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p11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984" name="Google Shape;2984;p113"/>
          <p:cNvSpPr txBox="1">
            <a:spLocks noGrp="1"/>
          </p:cNvSpPr>
          <p:nvPr>
            <p:ph type="body" idx="1"/>
          </p:nvPr>
        </p:nvSpPr>
        <p:spPr>
          <a:xfrm>
            <a:off x="791475" y="1289125"/>
            <a:ext cx="4844400" cy="522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2985" name="Google Shape;2985;p11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86" name="Google Shape;2986;p113">
            <a:hlinkClick r:id="" action="ppaction://noaction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87" name="Google Shape;2987;p113">
            <a:hlinkClick r:id="rId4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88" name="Google Shape;2988;p113">
            <a:hlinkClick r:id="rId5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89" name="Google Shape;2989;p113">
            <a:hlinkClick r:id="rId6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90" name="Google Shape;2990;p113">
            <a:hlinkClick r:id="rId7" action="ppaction://hlinksldjump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91" name="Google Shape;2991;p113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42">
            <a:hlinkClick r:id="rId3" action="ppaction://hlinksldjump"/>
          </p:cNvPr>
          <p:cNvSpPr/>
          <p:nvPr/>
        </p:nvSpPr>
        <p:spPr>
          <a:xfrm rot="5397851">
            <a:off x="11427705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3" name="Google Shape;2143;p42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4" name="Google Shape;2144;p42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5" name="Google Shape;2145;p42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6" name="Google Shape;2146;p42">
            <a:hlinkClick r:id="rId6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7" name="Google Shape;2147;p42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8" name="Google Shape;2148;p42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9" name="Google Shape;2149;p42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1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0" name="Google Shape;2150;p42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2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1" name="Google Shape;2151;p42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52" name="Google Shape;2152;p42"/>
          <p:cNvSpPr txBox="1"/>
          <p:nvPr/>
        </p:nvSpPr>
        <p:spPr>
          <a:xfrm>
            <a:off x="840450" y="339600"/>
            <a:ext cx="48444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Monday, September 7, 2020</a:t>
            </a:r>
            <a:endParaRPr sz="2200"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3" name="Google Shape;2153;p42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54" name="Google Shape;2154;p42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4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0" name="Google Shape;2160;p43">
            <a:hlinkClick r:id="" action="ppaction://noaction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1" name="Google Shape;2161;p43">
            <a:hlinkClick r:id="rId4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2" name="Google Shape;2162;p43">
            <a:hlinkClick r:id="rId5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3" name="Google Shape;2163;p43">
            <a:hlinkClick r:id="rId6" action="ppaction://hlinksldjump"/>
          </p:cNvPr>
          <p:cNvSpPr/>
          <p:nvPr/>
        </p:nvSpPr>
        <p:spPr>
          <a:xfrm rot="5397851">
            <a:off x="1186233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4" name="Google Shape;2164;p43">
            <a:hlinkClick r:id="rId7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5" name="Google Shape;2165;p43">
            <a:hlinkClick r:id="rId8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66" name="Google Shape;2166;p43"/>
          <p:cNvSpPr txBox="1"/>
          <p:nvPr/>
        </p:nvSpPr>
        <p:spPr>
          <a:xfrm>
            <a:off x="657350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3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67" name="Google Shape;2167;p43"/>
          <p:cNvSpPr txBox="1"/>
          <p:nvPr/>
        </p:nvSpPr>
        <p:spPr>
          <a:xfrm>
            <a:off x="11220575" y="6430725"/>
            <a:ext cx="342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4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68" name="Google Shape;2168;p43"/>
          <p:cNvSpPr txBox="1">
            <a:spLocks noGrp="1"/>
          </p:cNvSpPr>
          <p:nvPr>
            <p:ph type="title"/>
          </p:nvPr>
        </p:nvSpPr>
        <p:spPr>
          <a:xfrm>
            <a:off x="65867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Short Stack"/>
                <a:ea typeface="Short Stack"/>
                <a:cs typeface="Short Stack"/>
                <a:sym typeface="Short Stack"/>
              </a:rPr>
              <a:t>Things to Remember</a:t>
            </a:r>
            <a:endParaRPr sz="2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169" name="Google Shape;2169;p43"/>
          <p:cNvSpPr txBox="1"/>
          <p:nvPr/>
        </p:nvSpPr>
        <p:spPr>
          <a:xfrm>
            <a:off x="6861275" y="1352588"/>
            <a:ext cx="4359300" cy="4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punctuation (periods, commas, exclamation points, question marks, etc)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Capitalize the starts of sentences and proper nouns.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Use proper grammar (all formal writing assignments will need to be written without using slang, so practice makes perfect).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Barlow Semi Condensed"/>
              <a:buChar char="●"/>
            </a:pPr>
            <a:r>
              <a:rPr lang="en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yourself; these entries will stay between you and I (unless you volunteer to share your response). </a:t>
            </a:r>
            <a:endParaRPr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70" name="Google Shape;2170;p43"/>
          <p:cNvSpPr txBox="1"/>
          <p:nvPr/>
        </p:nvSpPr>
        <p:spPr>
          <a:xfrm>
            <a:off x="740100" y="276875"/>
            <a:ext cx="49044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Get Started - Tuesday, September 8, 2020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71" name="Google Shape;2171;p43"/>
          <p:cNvSpPr txBox="1"/>
          <p:nvPr/>
        </p:nvSpPr>
        <p:spPr>
          <a:xfrm>
            <a:off x="890625" y="1355600"/>
            <a:ext cx="46911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373C3F"/>
      </a:lt1>
      <a:dk2>
        <a:srgbClr val="373C3F"/>
      </a:dk2>
      <a:lt2>
        <a:srgbClr val="F4CCCC"/>
      </a:lt2>
      <a:accent1>
        <a:srgbClr val="FCE5CD"/>
      </a:accent1>
      <a:accent2>
        <a:srgbClr val="FFF2CC"/>
      </a:accent2>
      <a:accent3>
        <a:srgbClr val="D9EAD3"/>
      </a:accent3>
      <a:accent4>
        <a:srgbClr val="C9DAF8"/>
      </a:accent4>
      <a:accent5>
        <a:srgbClr val="D9D2E9"/>
      </a:accent5>
      <a:accent6>
        <a:srgbClr val="EAD1DC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2193</Words>
  <Application>Microsoft Office PowerPoint</Application>
  <PresentationFormat>Widescreen</PresentationFormat>
  <Paragraphs>418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Short Stack</vt:lpstr>
      <vt:lpstr>Arial</vt:lpstr>
      <vt:lpstr>Poppins</vt:lpstr>
      <vt:lpstr>Barlow Condensed</vt:lpstr>
      <vt:lpstr>Architects Daughter</vt:lpstr>
      <vt:lpstr>Anton</vt:lpstr>
      <vt:lpstr>Barlow Semi Condensed</vt:lpstr>
      <vt:lpstr>Homemade Apple</vt:lpstr>
      <vt:lpstr>Barlow Semi Condensed SemiBold</vt:lpstr>
      <vt:lpstr>Playfair Display</vt:lpstr>
      <vt:lpstr>Calibri</vt:lpstr>
      <vt:lpstr>Barlow Semi Condensed Medium</vt:lpstr>
      <vt:lpstr>Archivo</vt:lpstr>
      <vt:lpstr>SlidesMania</vt:lpstr>
      <vt:lpstr>ELA Get Started Notebook 2020-2021</vt:lpstr>
      <vt:lpstr>Table of Contents</vt:lpstr>
      <vt:lpstr>Table of Contents</vt:lpstr>
      <vt:lpstr>Table of Contents</vt:lpstr>
      <vt:lpstr>Table of Contents</vt:lpstr>
      <vt:lpstr>Table of Contents</vt:lpstr>
      <vt:lpstr>Table of Contents</vt:lpstr>
      <vt:lpstr>Things to Remember</vt:lpstr>
      <vt:lpstr>Things to Remember</vt:lpstr>
      <vt:lpstr>Things to Remember</vt:lpstr>
      <vt:lpstr>Things to Remember</vt:lpstr>
      <vt:lpstr>Things to Remember</vt:lpstr>
      <vt:lpstr>What are you missing?</vt:lpstr>
      <vt:lpstr>Things to Remember</vt:lpstr>
      <vt:lpstr>Things to Remember</vt:lpstr>
      <vt:lpstr>Things to Remember</vt:lpstr>
      <vt:lpstr>Things to Remember</vt:lpstr>
      <vt:lpstr>Things to Remember</vt:lpstr>
      <vt:lpstr>What are you missing?</vt:lpstr>
      <vt:lpstr>Things to Remember</vt:lpstr>
      <vt:lpstr>Things to Remember</vt:lpstr>
      <vt:lpstr>Things to Remember</vt:lpstr>
      <vt:lpstr>Things to Remember</vt:lpstr>
      <vt:lpstr>Things to Remember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 missing?</vt:lpstr>
      <vt:lpstr>Wordbank:</vt:lpstr>
      <vt:lpstr>PowerPoint Presentation</vt:lpstr>
      <vt:lpstr>Wordbank:</vt:lpstr>
      <vt:lpstr>Wordbank</vt:lpstr>
      <vt:lpstr>PowerPoint Presentation</vt:lpstr>
      <vt:lpstr>Wordbank:</vt:lpstr>
      <vt:lpstr>What are you missing?</vt:lpstr>
      <vt:lpstr>Chapter 5 - Lesson 5.1</vt:lpstr>
      <vt:lpstr>Chapter 5 - Lesson 5.2</vt:lpstr>
      <vt:lpstr>Chapter 5 - Lesson 5.3</vt:lpstr>
      <vt:lpstr>Chapter 5 - Lesson 5.4</vt:lpstr>
      <vt:lpstr>Chapter 5 - Lesson 5.5</vt:lpstr>
      <vt:lpstr>Chapter 5 Checklist</vt:lpstr>
      <vt:lpstr>Chapter 6 - Lesson 6.1</vt:lpstr>
      <vt:lpstr>Chapter 6 - Lesson 6.2</vt:lpstr>
      <vt:lpstr>Chapter 6 - Lesson 6.3</vt:lpstr>
      <vt:lpstr>Chapter 6 - Lesson 6.4</vt:lpstr>
      <vt:lpstr>Chapter 6 Checklist</vt:lpstr>
      <vt:lpstr>Chapter 7- Lesson 7.1</vt:lpstr>
      <vt:lpstr>Chapter 7- Lesson 7.2</vt:lpstr>
      <vt:lpstr>Chapter 7- Lesson 7.3</vt:lpstr>
      <vt:lpstr>Chapter 7- Lesson 7.4</vt:lpstr>
      <vt:lpstr>Chapter 7- Lesson 7.5</vt:lpstr>
      <vt:lpstr>Chapter 7- Lesson 7.6</vt:lpstr>
      <vt:lpstr>Chapter 7- Lesson 7.7</vt:lpstr>
      <vt:lpstr>Chapter 7 Checklist</vt:lpstr>
      <vt:lpstr>Chapter 8- Lesson 8.1</vt:lpstr>
      <vt:lpstr>Chapter 8- Lesson 8.2</vt:lpstr>
      <vt:lpstr>Chapter 8- Lesson 8.3</vt:lpstr>
      <vt:lpstr>Chapter 8- Lesson 8.4</vt:lpstr>
      <vt:lpstr>Chapter 8- Lesson 8.5</vt:lpstr>
      <vt:lpstr>Chapter 8- Lesson 8.6</vt:lpstr>
      <vt:lpstr>Chapter 8- Lesson 8.7</vt:lpstr>
      <vt:lpstr>Chapter 8- Lesson 8.8</vt:lpstr>
      <vt:lpstr>Chapter 8 Checklist</vt:lpstr>
      <vt:lpstr>Chapter 9- Lesson 9.1</vt:lpstr>
      <vt:lpstr>Chapter 9- Lesson 9.2</vt:lpstr>
      <vt:lpstr>Chapter 9- Lesson 9.3</vt:lpstr>
      <vt:lpstr>Chapter 9- Lesson 9.4</vt:lpstr>
      <vt:lpstr>Chapter 9- Lesson 9.5</vt:lpstr>
      <vt:lpstr>Chapter 9 Checklist</vt:lpstr>
      <vt:lpstr>Chapter 10- Lesson 10.1</vt:lpstr>
      <vt:lpstr>Chapter 10- Lesson 10.2</vt:lpstr>
      <vt:lpstr>Chapter 10- Lesson 10.3</vt:lpstr>
      <vt:lpstr>Chapter 10- Lesson 10.4</vt:lpstr>
      <vt:lpstr>Chapter 10- Lesson 10.5</vt:lpstr>
      <vt:lpstr>Chapter 10 Checklist</vt:lpstr>
      <vt:lpstr>SC READY REVIEW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 Get Started Notebook 2020-2021</dc:title>
  <cp:lastModifiedBy>Werth, Kyle</cp:lastModifiedBy>
  <cp:revision>1</cp:revision>
  <dcterms:modified xsi:type="dcterms:W3CDTF">2023-09-15T15:02:20Z</dcterms:modified>
</cp:coreProperties>
</file>