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10"/>
  </p:handoutMasterIdLst>
  <p:sldIdLst>
    <p:sldId id="267" r:id="rId5"/>
    <p:sldId id="257" r:id="rId6"/>
    <p:sldId id="268" r:id="rId7"/>
    <p:sldId id="270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D4D30F-D3AA-4D63-A5FC-FC3069512BC2}" v="3" dt="2023-09-13T18:15:36.211"/>
  </p1510:revLst>
</p1510:revInfo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28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rth, Kyle" userId="caf61abf-47b0-485e-a934-678d7d0cadb9" providerId="ADAL" clId="{71D4D30F-D3AA-4D63-A5FC-FC3069512BC2}"/>
    <pc:docChg chg="custSel addSld delSld modSld">
      <pc:chgData name="Werth, Kyle" userId="caf61abf-47b0-485e-a934-678d7d0cadb9" providerId="ADAL" clId="{71D4D30F-D3AA-4D63-A5FC-FC3069512BC2}" dt="2023-09-13T18:16:40.724" v="1984" actId="5793"/>
      <pc:docMkLst>
        <pc:docMk/>
      </pc:docMkLst>
      <pc:sldChg chg="modSp mod">
        <pc:chgData name="Werth, Kyle" userId="caf61abf-47b0-485e-a934-678d7d0cadb9" providerId="ADAL" clId="{71D4D30F-D3AA-4D63-A5FC-FC3069512BC2}" dt="2023-09-13T17:52:45.062" v="22" actId="20577"/>
        <pc:sldMkLst>
          <pc:docMk/>
          <pc:sldMk cId="2684535445" sldId="257"/>
        </pc:sldMkLst>
        <pc:spChg chg="mod">
          <ac:chgData name="Werth, Kyle" userId="caf61abf-47b0-485e-a934-678d7d0cadb9" providerId="ADAL" clId="{71D4D30F-D3AA-4D63-A5FC-FC3069512BC2}" dt="2023-09-13T17:52:45.062" v="22" actId="20577"/>
          <ac:spMkLst>
            <pc:docMk/>
            <pc:sldMk cId="2684535445" sldId="257"/>
            <ac:spMk id="3" creationId="{9276B044-A495-4FDE-B341-D8F787F3BAD4}"/>
          </ac:spMkLst>
        </pc:spChg>
      </pc:sldChg>
      <pc:sldChg chg="addSp delSp modSp new mod">
        <pc:chgData name="Werth, Kyle" userId="caf61abf-47b0-485e-a934-678d7d0cadb9" providerId="ADAL" clId="{71D4D30F-D3AA-4D63-A5FC-FC3069512BC2}" dt="2023-09-13T18:02:23.845" v="978" actId="113"/>
        <pc:sldMkLst>
          <pc:docMk/>
          <pc:sldMk cId="1889063422" sldId="268"/>
        </pc:sldMkLst>
        <pc:spChg chg="mod">
          <ac:chgData name="Werth, Kyle" userId="caf61abf-47b0-485e-a934-678d7d0cadb9" providerId="ADAL" clId="{71D4D30F-D3AA-4D63-A5FC-FC3069512BC2}" dt="2023-09-13T17:53:23.880" v="60" actId="20577"/>
          <ac:spMkLst>
            <pc:docMk/>
            <pc:sldMk cId="1889063422" sldId="268"/>
            <ac:spMk id="2" creationId="{D8BF954D-D6C2-B3C2-B126-949C85501F41}"/>
          </ac:spMkLst>
        </pc:spChg>
        <pc:spChg chg="mod">
          <ac:chgData name="Werth, Kyle" userId="caf61abf-47b0-485e-a934-678d7d0cadb9" providerId="ADAL" clId="{71D4D30F-D3AA-4D63-A5FC-FC3069512BC2}" dt="2023-09-13T18:02:23.845" v="978" actId="113"/>
          <ac:spMkLst>
            <pc:docMk/>
            <pc:sldMk cId="1889063422" sldId="268"/>
            <ac:spMk id="3" creationId="{C8F5FAF9-B7F6-EB31-A82A-1919DFF5BA60}"/>
          </ac:spMkLst>
        </pc:spChg>
        <pc:spChg chg="del">
          <ac:chgData name="Werth, Kyle" userId="caf61abf-47b0-485e-a934-678d7d0cadb9" providerId="ADAL" clId="{71D4D30F-D3AA-4D63-A5FC-FC3069512BC2}" dt="2023-09-13T17:53:45.797" v="62" actId="478"/>
          <ac:spMkLst>
            <pc:docMk/>
            <pc:sldMk cId="1889063422" sldId="268"/>
            <ac:spMk id="4" creationId="{198624A5-7290-0ADF-C58B-C4F3CF9F4A9C}"/>
          </ac:spMkLst>
        </pc:spChg>
        <pc:spChg chg="mod">
          <ac:chgData name="Werth, Kyle" userId="caf61abf-47b0-485e-a934-678d7d0cadb9" providerId="ADAL" clId="{71D4D30F-D3AA-4D63-A5FC-FC3069512BC2}" dt="2023-09-13T17:53:30.840" v="61" actId="255"/>
          <ac:spMkLst>
            <pc:docMk/>
            <pc:sldMk cId="1889063422" sldId="268"/>
            <ac:spMk id="5" creationId="{FB28596F-C795-EA61-E7D1-00D0A4C67CE9}"/>
          </ac:spMkLst>
        </pc:spChg>
        <pc:spChg chg="add mod">
          <ac:chgData name="Werth, Kyle" userId="caf61abf-47b0-485e-a934-678d7d0cadb9" providerId="ADAL" clId="{71D4D30F-D3AA-4D63-A5FC-FC3069512BC2}" dt="2023-09-13T18:01:39.607" v="963" actId="20577"/>
          <ac:spMkLst>
            <pc:docMk/>
            <pc:sldMk cId="1889063422" sldId="268"/>
            <ac:spMk id="6" creationId="{0B529164-CC61-0F8E-D8D1-A53D9ECBDBEB}"/>
          </ac:spMkLst>
        </pc:spChg>
      </pc:sldChg>
      <pc:sldChg chg="modSp new del mod">
        <pc:chgData name="Werth, Kyle" userId="caf61abf-47b0-485e-a934-678d7d0cadb9" providerId="ADAL" clId="{71D4D30F-D3AA-4D63-A5FC-FC3069512BC2}" dt="2023-09-13T17:53:02.367" v="26" actId="47"/>
        <pc:sldMkLst>
          <pc:docMk/>
          <pc:sldMk cId="2023461750" sldId="268"/>
        </pc:sldMkLst>
        <pc:spChg chg="mod">
          <ac:chgData name="Werth, Kyle" userId="caf61abf-47b0-485e-a934-678d7d0cadb9" providerId="ADAL" clId="{71D4D30F-D3AA-4D63-A5FC-FC3069512BC2}" dt="2023-09-13T17:52:58.311" v="25" actId="20577"/>
          <ac:spMkLst>
            <pc:docMk/>
            <pc:sldMk cId="2023461750" sldId="268"/>
            <ac:spMk id="2" creationId="{3663C357-64EB-3F04-7EF3-0927C7F63350}"/>
          </ac:spMkLst>
        </pc:spChg>
      </pc:sldChg>
      <pc:sldChg chg="addSp delSp modSp new mod">
        <pc:chgData name="Werth, Kyle" userId="caf61abf-47b0-485e-a934-678d7d0cadb9" providerId="ADAL" clId="{71D4D30F-D3AA-4D63-A5FC-FC3069512BC2}" dt="2023-09-13T18:16:23.821" v="1982" actId="114"/>
        <pc:sldMkLst>
          <pc:docMk/>
          <pc:sldMk cId="3926435047" sldId="269"/>
        </pc:sldMkLst>
        <pc:spChg chg="mod">
          <ac:chgData name="Werth, Kyle" userId="caf61abf-47b0-485e-a934-678d7d0cadb9" providerId="ADAL" clId="{71D4D30F-D3AA-4D63-A5FC-FC3069512BC2}" dt="2023-09-13T18:04:36.901" v="991" actId="20577"/>
          <ac:spMkLst>
            <pc:docMk/>
            <pc:sldMk cId="3926435047" sldId="269"/>
            <ac:spMk id="2" creationId="{9262A2D9-CEAF-4E43-DE25-7205854C6A62}"/>
          </ac:spMkLst>
        </pc:spChg>
        <pc:spChg chg="mod">
          <ac:chgData name="Werth, Kyle" userId="caf61abf-47b0-485e-a934-678d7d0cadb9" providerId="ADAL" clId="{71D4D30F-D3AA-4D63-A5FC-FC3069512BC2}" dt="2023-09-13T18:07:05.596" v="1588" actId="20577"/>
          <ac:spMkLst>
            <pc:docMk/>
            <pc:sldMk cId="3926435047" sldId="269"/>
            <ac:spMk id="3" creationId="{44813297-89E8-FED7-93FA-C581D3690720}"/>
          </ac:spMkLst>
        </pc:spChg>
        <pc:spChg chg="del">
          <ac:chgData name="Werth, Kyle" userId="caf61abf-47b0-485e-a934-678d7d0cadb9" providerId="ADAL" clId="{71D4D30F-D3AA-4D63-A5FC-FC3069512BC2}" dt="2023-09-13T18:07:11.905" v="1589" actId="478"/>
          <ac:spMkLst>
            <pc:docMk/>
            <pc:sldMk cId="3926435047" sldId="269"/>
            <ac:spMk id="4" creationId="{39F283E8-DD09-0F06-AF96-AEBF21AD24BD}"/>
          </ac:spMkLst>
        </pc:spChg>
        <pc:spChg chg="mod">
          <ac:chgData name="Werth, Kyle" userId="caf61abf-47b0-485e-a934-678d7d0cadb9" providerId="ADAL" clId="{71D4D30F-D3AA-4D63-A5FC-FC3069512BC2}" dt="2023-09-13T18:16:23.821" v="1982" actId="114"/>
          <ac:spMkLst>
            <pc:docMk/>
            <pc:sldMk cId="3926435047" sldId="269"/>
            <ac:spMk id="5" creationId="{A40A4B2D-D9C3-DA2C-56CD-667208623C51}"/>
          </ac:spMkLst>
        </pc:spChg>
        <pc:spChg chg="add mod">
          <ac:chgData name="Werth, Kyle" userId="caf61abf-47b0-485e-a934-678d7d0cadb9" providerId="ADAL" clId="{71D4D30F-D3AA-4D63-A5FC-FC3069512BC2}" dt="2023-09-13T18:16:19.761" v="1980" actId="115"/>
          <ac:spMkLst>
            <pc:docMk/>
            <pc:sldMk cId="3926435047" sldId="269"/>
            <ac:spMk id="6" creationId="{00F72985-76FC-61B8-D478-A10A26CDF6A6}"/>
          </ac:spMkLst>
        </pc:spChg>
      </pc:sldChg>
      <pc:sldChg chg="modSp add mod">
        <pc:chgData name="Werth, Kyle" userId="caf61abf-47b0-485e-a934-678d7d0cadb9" providerId="ADAL" clId="{71D4D30F-D3AA-4D63-A5FC-FC3069512BC2}" dt="2023-09-13T18:16:40.724" v="1984" actId="5793"/>
        <pc:sldMkLst>
          <pc:docMk/>
          <pc:sldMk cId="2858713259" sldId="270"/>
        </pc:sldMkLst>
        <pc:spChg chg="mod">
          <ac:chgData name="Werth, Kyle" userId="caf61abf-47b0-485e-a934-678d7d0cadb9" providerId="ADAL" clId="{71D4D30F-D3AA-4D63-A5FC-FC3069512BC2}" dt="2023-09-13T18:16:40.724" v="1984" actId="5793"/>
          <ac:spMkLst>
            <pc:docMk/>
            <pc:sldMk cId="2858713259" sldId="270"/>
            <ac:spMk id="3" creationId="{C8F5FAF9-B7F6-EB31-A82A-1919DFF5BA60}"/>
          </ac:spMkLst>
        </pc:spChg>
        <pc:spChg chg="mod">
          <ac:chgData name="Werth, Kyle" userId="caf61abf-47b0-485e-a934-678d7d0cadb9" providerId="ADAL" clId="{71D4D30F-D3AA-4D63-A5FC-FC3069512BC2}" dt="2023-09-13T18:12:57.739" v="1916" actId="20577"/>
          <ac:spMkLst>
            <pc:docMk/>
            <pc:sldMk cId="2858713259" sldId="270"/>
            <ac:spMk id="6" creationId="{0B529164-CC61-0F8E-D8D1-A53D9ECBDBE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B955-9ABA-47D4-BA0F-43D209E6DE06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A0D8-202C-4D3D-887A-429ECB6FFB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0471" y="2297695"/>
            <a:ext cx="9071059" cy="2767600"/>
          </a:xfrm>
        </p:spPr>
        <p:txBody>
          <a:bodyPr anchor="ctr"/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9/13/2023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Non-Negotiables</a:t>
            </a:r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to Name a Few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Bell to bell instruction</a:t>
            </a:r>
          </a:p>
          <a:p>
            <a:r>
              <a:rPr lang="en-US" dirty="0"/>
              <a:t>Accessible and current lesson plans</a:t>
            </a:r>
          </a:p>
          <a:p>
            <a:r>
              <a:rPr lang="en-US" b="1" u="sng" dirty="0"/>
              <a:t>Learning Targets and Success Criteria should be posted, verbalized to the students, and revisited throughout the lesson to check for understanding</a:t>
            </a:r>
          </a:p>
          <a:p>
            <a:r>
              <a:rPr lang="en-US" dirty="0"/>
              <a:t>3-5 minute bellringer</a:t>
            </a:r>
          </a:p>
          <a:p>
            <a:r>
              <a:rPr lang="en-US" dirty="0"/>
              <a:t>Update grades weekly (minimum of 2 per week)</a:t>
            </a:r>
          </a:p>
          <a:p>
            <a:r>
              <a:rPr lang="en-US" dirty="0"/>
              <a:t>Communicate with parents</a:t>
            </a:r>
          </a:p>
          <a:p>
            <a:r>
              <a:rPr lang="en-US" dirty="0"/>
              <a:t>Enforce cell phone policy (especially if it is interfering with learning)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954D-D6C2-B3C2-B126-949C8550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5FAF9-B7F6-EB31-A82A-1919DFF5B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0775" y="1863803"/>
            <a:ext cx="4644001" cy="4388615"/>
          </a:xfrm>
        </p:spPr>
        <p:txBody>
          <a:bodyPr/>
          <a:lstStyle/>
          <a:p>
            <a:r>
              <a:rPr lang="en-US" dirty="0"/>
              <a:t>Success Criteria are the physical, concrete actions that will prove the students have met the conceptual learning target. </a:t>
            </a:r>
          </a:p>
          <a:p>
            <a:pPr lvl="1"/>
            <a:r>
              <a:rPr lang="en-US" sz="1800" b="1" u="sng" dirty="0"/>
              <a:t>I can show understanding </a:t>
            </a:r>
            <a:r>
              <a:rPr lang="en-US" sz="1800" dirty="0"/>
              <a:t>of figurative language </a:t>
            </a:r>
            <a:r>
              <a:rPr lang="en-US" sz="1800" b="1" u="sng" dirty="0"/>
              <a:t>by </a:t>
            </a:r>
            <a:r>
              <a:rPr lang="en-US" sz="1800" dirty="0"/>
              <a:t>writing similes and metaphors and sharing them with the class. </a:t>
            </a:r>
          </a:p>
          <a:p>
            <a:pPr lvl="1"/>
            <a:r>
              <a:rPr lang="en-US" sz="1800" b="1" u="sng" dirty="0"/>
              <a:t>I can show knowledge </a:t>
            </a:r>
            <a:r>
              <a:rPr lang="en-US" sz="1800" dirty="0"/>
              <a:t>of the cultural impact of the Colombian exchange </a:t>
            </a:r>
            <a:r>
              <a:rPr lang="en-US" sz="1800" b="1" u="sng" dirty="0"/>
              <a:t>by</a:t>
            </a:r>
            <a:r>
              <a:rPr lang="en-US" sz="1800" dirty="0"/>
              <a:t> completing a map that outlines the trade routes. </a:t>
            </a:r>
          </a:p>
          <a:p>
            <a:pPr lvl="1"/>
            <a:r>
              <a:rPr lang="en-US" sz="1800" b="1" u="sng" dirty="0"/>
              <a:t>I can determine </a:t>
            </a:r>
            <a:r>
              <a:rPr lang="en-US" sz="1800" dirty="0"/>
              <a:t>the interquartile range of two or more sets of data </a:t>
            </a:r>
            <a:r>
              <a:rPr lang="en-US" sz="1800" b="1" u="sng" dirty="0"/>
              <a:t>by</a:t>
            </a:r>
            <a:r>
              <a:rPr lang="en-US" sz="1800" dirty="0"/>
              <a:t> completing a guided worksheet with a partner.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8596F-C795-EA61-E7D1-00D0A4C67C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800" dirty="0"/>
              <a:t>Learning Targets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29164-CC61-0F8E-D8D1-A53D9ECBDBEB}"/>
              </a:ext>
            </a:extLst>
          </p:cNvPr>
          <p:cNvSpPr txBox="1"/>
          <p:nvPr/>
        </p:nvSpPr>
        <p:spPr>
          <a:xfrm>
            <a:off x="683581" y="949911"/>
            <a:ext cx="51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Learning Targets are the conceptual, standards-based goals of the class. 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Students will </a:t>
            </a: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understand</a:t>
            </a:r>
          </a:p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Students will </a:t>
            </a: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know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Students will </a:t>
            </a: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determine</a:t>
            </a:r>
          </a:p>
        </p:txBody>
      </p:sp>
    </p:spTree>
    <p:extLst>
      <p:ext uri="{BB962C8B-B14F-4D97-AF65-F5344CB8AC3E}">
        <p14:creationId xmlns:p14="http://schemas.microsoft.com/office/powerpoint/2010/main" val="188906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954D-D6C2-B3C2-B126-949C8550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5FAF9-B7F6-EB31-A82A-1919DFF5B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0775" y="1863803"/>
            <a:ext cx="4644001" cy="4388615"/>
          </a:xfrm>
        </p:spPr>
        <p:txBody>
          <a:bodyPr/>
          <a:lstStyle/>
          <a:p>
            <a:r>
              <a:rPr lang="en-US" dirty="0"/>
              <a:t>Success Criteria are the physical, concrete actions that will prove the students have met the conceptual learning target.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800" b="1" u="sng" dirty="0"/>
              <a:t>Write</a:t>
            </a:r>
          </a:p>
          <a:p>
            <a:pPr lvl="1"/>
            <a:r>
              <a:rPr lang="en-US" sz="1800" b="1" u="sng" dirty="0"/>
              <a:t>Add/Subtract/Multiply/Divide</a:t>
            </a:r>
          </a:p>
          <a:p>
            <a:pPr lvl="1"/>
            <a:r>
              <a:rPr lang="en-US" sz="1800" b="1" u="sng" dirty="0"/>
              <a:t>Draw</a:t>
            </a:r>
          </a:p>
          <a:p>
            <a:pPr lvl="1"/>
            <a:r>
              <a:rPr lang="en-US" sz="1800" b="1" u="sng" dirty="0"/>
              <a:t>List</a:t>
            </a:r>
          </a:p>
          <a:p>
            <a:pPr lvl="1"/>
            <a:r>
              <a:rPr lang="en-US" sz="1800" b="1" u="sng" dirty="0"/>
              <a:t>Restate</a:t>
            </a:r>
          </a:p>
          <a:p>
            <a:pPr lvl="1"/>
            <a:r>
              <a:rPr lang="en-US" sz="1800" b="1" u="sng" dirty="0"/>
              <a:t>Graph</a:t>
            </a:r>
          </a:p>
          <a:p>
            <a:pPr lvl="1"/>
            <a:r>
              <a:rPr lang="en-US" sz="1800" b="1" u="sng" dirty="0"/>
              <a:t>Identify</a:t>
            </a:r>
          </a:p>
          <a:p>
            <a:pPr lvl="1"/>
            <a:r>
              <a:rPr lang="en-US" sz="1800" b="1" u="sng" dirty="0"/>
              <a:t>Label</a:t>
            </a:r>
          </a:p>
          <a:p>
            <a:pPr lvl="1"/>
            <a:endParaRPr lang="en-US" sz="1800" b="1" u="sn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8596F-C795-EA61-E7D1-00D0A4C67C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800" dirty="0"/>
              <a:t>Learning Targets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29164-CC61-0F8E-D8D1-A53D9ECBDBEB}"/>
              </a:ext>
            </a:extLst>
          </p:cNvPr>
          <p:cNvSpPr txBox="1"/>
          <p:nvPr/>
        </p:nvSpPr>
        <p:spPr>
          <a:xfrm>
            <a:off x="683581" y="949911"/>
            <a:ext cx="514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Learning Targets are the conceptual, standards-based goals of the class. 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Understand</a:t>
            </a:r>
          </a:p>
          <a:p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Know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Determine</a:t>
            </a:r>
          </a:p>
          <a:p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Analyze</a:t>
            </a:r>
          </a:p>
          <a:p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Assess</a:t>
            </a:r>
          </a:p>
          <a:p>
            <a:endParaRPr lang="en-US" sz="2400" b="1" i="1" u="sng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1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2A2D9-CEAF-4E43-DE25-7205854C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Plans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13297-89E8-FED7-93FA-C581D3690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Please go into your lesson plans for next week and clearly add Learning Targets and Success Criteria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Revise and edit lesson plans as needed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 Bellringers for next week if they do not already exist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Make sure grades are up to date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0A4B2D-D9C3-DA2C-56CD-667208623C5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b="1" i="1" dirty="0"/>
              <a:t>Learning Targets and Success Criteria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72985-76FC-61B8-D478-A10A26CDF6A6}"/>
              </a:ext>
            </a:extLst>
          </p:cNvPr>
          <p:cNvSpPr txBox="1"/>
          <p:nvPr/>
        </p:nvSpPr>
        <p:spPr>
          <a:xfrm>
            <a:off x="8016536" y="1012054"/>
            <a:ext cx="27698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chemeClr val="bg1">
                    <a:lumMod val="95000"/>
                  </a:schemeClr>
                </a:solidFill>
              </a:rPr>
              <a:t>Learning Targets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are the conceptual, standards-based goals of the class.</a:t>
            </a:r>
          </a:p>
          <a:p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000" u="sng" dirty="0">
                <a:solidFill>
                  <a:schemeClr val="bg1">
                    <a:lumMod val="95000"/>
                  </a:schemeClr>
                </a:solidFill>
              </a:rPr>
              <a:t>Success Criteria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are the physical, concrete actions that will prove the students have met the conceptual learning target. </a:t>
            </a:r>
          </a:p>
          <a:p>
            <a:r>
              <a:rPr lang="en-US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4350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win32_fixed" id="{558D5976-FB30-4A95-BB80-CA116B0EB176}" vid="{E687FBBE-46FC-480B-AF08-1C12C660A1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FC2BBCC-A5B7-4DDE-8795-98160FD34D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BF0FE3-3D8D-448F-9BC3-1FD016A85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E2FB8F-FBDB-405A-A6AC-9CF7C85919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Trading cards</Template>
  <TotalTime>286</TotalTime>
  <Words>312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Impact</vt:lpstr>
      <vt:lpstr>Crop</vt:lpstr>
      <vt:lpstr>Non-Negotiables</vt:lpstr>
      <vt:lpstr>Just to Name a Few </vt:lpstr>
      <vt:lpstr>Success Criteria</vt:lpstr>
      <vt:lpstr>Success Criteria</vt:lpstr>
      <vt:lpstr>Lesson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Non-Negotiables</dc:title>
  <dc:creator>Werth, Kyle</dc:creator>
  <cp:lastModifiedBy>Werth, Kyle</cp:lastModifiedBy>
  <cp:revision>1</cp:revision>
  <dcterms:created xsi:type="dcterms:W3CDTF">2023-09-13T13:30:27Z</dcterms:created>
  <dcterms:modified xsi:type="dcterms:W3CDTF">2023-09-13T18:16:49Z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