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"/>
  </p:notesMasterIdLst>
  <p:sldIdLst>
    <p:sldId id="256" r:id="rId2"/>
  </p:sldIdLst>
  <p:sldSz cx="9144000" cy="5143500" type="screen16x9"/>
  <p:notesSz cx="6858000" cy="9144000"/>
  <p:embeddedFontLst>
    <p:embeddedFont>
      <p:font typeface="Love Ya Like A Sister" panose="020B0604020202020204" charset="0"/>
      <p:regular r:id="rId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756" y="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9cb15ad417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9cb15ad417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dk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💀Dia de los Muertos</a:t>
            </a:r>
            <a:endParaRPr sz="2200" b="1">
              <a:solidFill>
                <a:schemeClr val="dk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1">
                <a:solidFill>
                  <a:schemeClr val="dk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Click on the book you’d like to hear for a read aloud.</a:t>
            </a:r>
            <a:endParaRPr sz="6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18" Type="http://schemas.openxmlformats.org/officeDocument/2006/relationships/hyperlink" Target="https://www.youtube.com/embed/j9YQmZHPJTs?feature=youtu.be" TargetMode="External"/><Relationship Id="rId26" Type="http://schemas.openxmlformats.org/officeDocument/2006/relationships/image" Target="../media/image18.png"/><Relationship Id="rId3" Type="http://schemas.openxmlformats.org/officeDocument/2006/relationships/image" Target="../media/image1.jpg"/><Relationship Id="rId21" Type="http://schemas.openxmlformats.org/officeDocument/2006/relationships/image" Target="../media/image13.png"/><Relationship Id="rId7" Type="http://schemas.openxmlformats.org/officeDocument/2006/relationships/image" Target="../media/image5.png"/><Relationship Id="rId12" Type="http://schemas.openxmlformats.org/officeDocument/2006/relationships/hyperlink" Target="https://www.youtube.com/embed/rNHWnv3TRxA?feature=youtu.be" TargetMode="External"/><Relationship Id="rId17" Type="http://schemas.openxmlformats.org/officeDocument/2006/relationships/image" Target="../media/image11.png"/><Relationship Id="rId25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6" Type="http://schemas.openxmlformats.org/officeDocument/2006/relationships/hyperlink" Target="https://www.youtube.com/embed/nhZGy8j1snc?feature=youtu.be" TargetMode="External"/><Relationship Id="rId20" Type="http://schemas.openxmlformats.org/officeDocument/2006/relationships/hyperlink" Target="https://www.youtube.com/embed/no7jxJVxQCM?feature=youtu.be" TargetMode="External"/><Relationship Id="rId29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24" Type="http://schemas.openxmlformats.org/officeDocument/2006/relationships/image" Target="../media/image16.png"/><Relationship Id="rId5" Type="http://schemas.openxmlformats.org/officeDocument/2006/relationships/image" Target="../media/image3.png"/><Relationship Id="rId15" Type="http://schemas.openxmlformats.org/officeDocument/2006/relationships/image" Target="../media/image10.png"/><Relationship Id="rId23" Type="http://schemas.openxmlformats.org/officeDocument/2006/relationships/image" Target="../media/image15.png"/><Relationship Id="rId28" Type="http://schemas.openxmlformats.org/officeDocument/2006/relationships/image" Target="../media/image19.png"/><Relationship Id="rId10" Type="http://schemas.openxmlformats.org/officeDocument/2006/relationships/hyperlink" Target="https://www.youtube.com/embed/2LY5oySIHDU?feature=youtu.be" TargetMode="External"/><Relationship Id="rId19" Type="http://schemas.openxmlformats.org/officeDocument/2006/relationships/image" Target="../media/image12.png"/><Relationship Id="rId31" Type="http://schemas.openxmlformats.org/officeDocument/2006/relationships/image" Target="../media/image22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hyperlink" Target="https://www.youtube.com/embed/6TNfmmpxDA4?feature=youtu.be" TargetMode="External"/><Relationship Id="rId22" Type="http://schemas.openxmlformats.org/officeDocument/2006/relationships/image" Target="../media/image14.png"/><Relationship Id="rId27" Type="http://schemas.openxmlformats.org/officeDocument/2006/relationships/hyperlink" Target="https://www.youtube.com/watch_popup?v=0SYP1vHx8hA&amp;feature=youtu.be" TargetMode="External"/><Relationship Id="rId30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 rotWithShape="1">
          <a:blip r:embed="rId4">
            <a:alphaModFix/>
          </a:blip>
          <a:srcRect t="13711" b="51749"/>
          <a:stretch/>
        </p:blipFill>
        <p:spPr>
          <a:xfrm>
            <a:off x="-114500" y="3629925"/>
            <a:ext cx="9373000" cy="151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 rotWithShape="1">
          <a:blip r:embed="rId5">
            <a:alphaModFix/>
          </a:blip>
          <a:srcRect l="708" t="40893" r="37184" b="40694"/>
          <a:stretch/>
        </p:blipFill>
        <p:spPr>
          <a:xfrm>
            <a:off x="-203112" y="1318700"/>
            <a:ext cx="9550225" cy="87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 rotWithShape="1">
          <a:blip r:embed="rId6">
            <a:alphaModFix/>
          </a:blip>
          <a:srcRect l="34226" t="12542" r="32065" b="6169"/>
          <a:stretch/>
        </p:blipFill>
        <p:spPr>
          <a:xfrm>
            <a:off x="1977800" y="2166204"/>
            <a:ext cx="969374" cy="1814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 rotWithShape="1">
          <a:blip r:embed="rId7">
            <a:alphaModFix/>
          </a:blip>
          <a:srcRect t="7144" b="11666"/>
          <a:stretch/>
        </p:blipFill>
        <p:spPr>
          <a:xfrm rot="-719037">
            <a:off x="6927154" y="1340219"/>
            <a:ext cx="1885942" cy="1959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411675" y="2571750"/>
            <a:ext cx="1073601" cy="1408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 rotWithShape="1">
          <a:blip r:embed="rId7">
            <a:alphaModFix/>
          </a:blip>
          <a:srcRect l="63498" t="14013" b="31626"/>
          <a:stretch/>
        </p:blipFill>
        <p:spPr>
          <a:xfrm rot="2185781">
            <a:off x="8408477" y="1618772"/>
            <a:ext cx="688399" cy="1311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 rotWithShape="1">
          <a:blip r:embed="rId9">
            <a:alphaModFix/>
          </a:blip>
          <a:srcRect l="34709" t="23072" r="21270" b="15728"/>
          <a:stretch/>
        </p:blipFill>
        <p:spPr>
          <a:xfrm>
            <a:off x="7348850" y="1824700"/>
            <a:ext cx="495299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 rotWithShape="1">
          <a:blip r:embed="rId9">
            <a:alphaModFix/>
          </a:blip>
          <a:srcRect l="34709" t="23072" r="21270" b="15728"/>
          <a:stretch/>
        </p:blipFill>
        <p:spPr>
          <a:xfrm>
            <a:off x="7348850" y="2086558"/>
            <a:ext cx="591925" cy="546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 rotWithShape="1">
          <a:blip r:embed="rId9">
            <a:alphaModFix/>
          </a:blip>
          <a:srcRect l="34709" t="23072" r="21270" b="15728"/>
          <a:stretch/>
        </p:blipFill>
        <p:spPr>
          <a:xfrm>
            <a:off x="7700825" y="2281900"/>
            <a:ext cx="495299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 rotWithShape="1">
          <a:blip r:embed="rId9">
            <a:alphaModFix/>
          </a:blip>
          <a:srcRect l="34709" t="23072" r="21270" b="15728"/>
          <a:stretch/>
        </p:blipFill>
        <p:spPr>
          <a:xfrm>
            <a:off x="7652513" y="1735508"/>
            <a:ext cx="591925" cy="546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3"/>
          <p:cNvPicPr preferRelativeResize="0"/>
          <p:nvPr/>
        </p:nvPicPr>
        <p:blipFill rotWithShape="1">
          <a:blip r:embed="rId9">
            <a:alphaModFix/>
          </a:blip>
          <a:srcRect l="34709" t="23072" r="21270" b="15728"/>
          <a:stretch/>
        </p:blipFill>
        <p:spPr>
          <a:xfrm>
            <a:off x="7873425" y="2001525"/>
            <a:ext cx="591925" cy="54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3"/>
          <p:cNvPicPr preferRelativeResize="0"/>
          <p:nvPr/>
        </p:nvPicPr>
        <p:blipFill rotWithShape="1">
          <a:blip r:embed="rId9">
            <a:alphaModFix/>
          </a:blip>
          <a:srcRect l="34709" t="23072" r="21270" b="15728"/>
          <a:stretch/>
        </p:blipFill>
        <p:spPr>
          <a:xfrm>
            <a:off x="7921725" y="1520500"/>
            <a:ext cx="495299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3"/>
          <p:cNvPicPr preferRelativeResize="0"/>
          <p:nvPr/>
        </p:nvPicPr>
        <p:blipFill rotWithShape="1">
          <a:blip r:embed="rId9">
            <a:alphaModFix/>
          </a:blip>
          <a:srcRect l="34709" t="23072" r="21270" b="15728"/>
          <a:stretch/>
        </p:blipFill>
        <p:spPr>
          <a:xfrm>
            <a:off x="7921737" y="1735500"/>
            <a:ext cx="495299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3"/>
          <p:cNvPicPr preferRelativeResize="0"/>
          <p:nvPr/>
        </p:nvPicPr>
        <p:blipFill rotWithShape="1">
          <a:blip r:embed="rId7">
            <a:alphaModFix/>
          </a:blip>
          <a:srcRect l="63498" t="14013" b="31626"/>
          <a:stretch/>
        </p:blipFill>
        <p:spPr>
          <a:xfrm rot="-2700026" flipH="1">
            <a:off x="6728314" y="1854559"/>
            <a:ext cx="688398" cy="1311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3"/>
          <p:cNvPicPr preferRelativeResize="0"/>
          <p:nvPr/>
        </p:nvPicPr>
        <p:blipFill rotWithShape="1">
          <a:blip r:embed="rId9">
            <a:alphaModFix/>
          </a:blip>
          <a:srcRect l="34709" t="23072" r="21270" b="15728"/>
          <a:stretch/>
        </p:blipFill>
        <p:spPr>
          <a:xfrm>
            <a:off x="7236100" y="2281900"/>
            <a:ext cx="495299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3"/>
          <p:cNvPicPr preferRelativeResize="0"/>
          <p:nvPr/>
        </p:nvPicPr>
        <p:blipFill rotWithShape="1">
          <a:blip r:embed="rId7">
            <a:alphaModFix/>
          </a:blip>
          <a:srcRect l="63498" t="14013" b="31626"/>
          <a:stretch/>
        </p:blipFill>
        <p:spPr>
          <a:xfrm rot="2185781">
            <a:off x="8408477" y="2007872"/>
            <a:ext cx="688399" cy="1311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3"/>
          <p:cNvPicPr preferRelativeResize="0"/>
          <p:nvPr/>
        </p:nvPicPr>
        <p:blipFill rotWithShape="1">
          <a:blip r:embed="rId9">
            <a:alphaModFix/>
          </a:blip>
          <a:srcRect l="34709" t="23072" r="21270" b="15728"/>
          <a:stretch/>
        </p:blipFill>
        <p:spPr>
          <a:xfrm>
            <a:off x="8073675" y="2281900"/>
            <a:ext cx="495299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3"/>
          <p:cNvPicPr preferRelativeResize="0"/>
          <p:nvPr/>
        </p:nvPicPr>
        <p:blipFill rotWithShape="1">
          <a:blip r:embed="rId9">
            <a:alphaModFix/>
          </a:blip>
          <a:srcRect l="34709" t="23072" r="21270" b="15728"/>
          <a:stretch/>
        </p:blipFill>
        <p:spPr>
          <a:xfrm>
            <a:off x="8086225" y="1824708"/>
            <a:ext cx="591925" cy="546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3"/>
          <p:cNvPicPr preferRelativeResize="0"/>
          <p:nvPr/>
        </p:nvPicPr>
        <p:blipFill rotWithShape="1">
          <a:blip r:embed="rId9">
            <a:alphaModFix/>
          </a:blip>
          <a:srcRect l="34709" t="23072" r="21270" b="15728"/>
          <a:stretch/>
        </p:blipFill>
        <p:spPr>
          <a:xfrm>
            <a:off x="7187788" y="1824708"/>
            <a:ext cx="591925" cy="546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3"/>
          <p:cNvPicPr preferRelativeResize="0"/>
          <p:nvPr/>
        </p:nvPicPr>
        <p:blipFill rotWithShape="1">
          <a:blip r:embed="rId9">
            <a:alphaModFix/>
          </a:blip>
          <a:srcRect l="34709" t="23072" r="21270" b="15728"/>
          <a:stretch/>
        </p:blipFill>
        <p:spPr>
          <a:xfrm>
            <a:off x="8244450" y="3498450"/>
            <a:ext cx="495299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3">
            <a:hlinkClick r:id="rId10"/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848149" y="2221075"/>
            <a:ext cx="1675425" cy="1704375"/>
          </a:xfrm>
          <a:prstGeom prst="rect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6" name="Google Shape;76;p13">
            <a:hlinkClick r:id="rId12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890600" y="187738"/>
            <a:ext cx="1248826" cy="1347102"/>
          </a:xfrm>
          <a:prstGeom prst="rect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7" name="Google Shape;77;p13">
            <a:hlinkClick r:id="rId14"/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6123975" y="195463"/>
            <a:ext cx="1248825" cy="1347100"/>
          </a:xfrm>
          <a:prstGeom prst="rect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8" name="Google Shape;78;p13">
            <a:hlinkClick r:id="rId16"/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488775" y="195438"/>
            <a:ext cx="1260003" cy="1347100"/>
          </a:xfrm>
          <a:prstGeom prst="rect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9" name="Google Shape;79;p13">
            <a:hlinkClick r:id="rId18"/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3281238" y="195425"/>
            <a:ext cx="1260000" cy="1347125"/>
          </a:xfrm>
          <a:prstGeom prst="rect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0" name="Google Shape;80;p13">
            <a:hlinkClick r:id="rId20"/>
          </p:cNvPr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7476900" y="187750"/>
            <a:ext cx="1248825" cy="1354825"/>
          </a:xfrm>
          <a:prstGeom prst="rect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1" name="Google Shape;81;p13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 rot="347835">
            <a:off x="2417927" y="3171769"/>
            <a:ext cx="2001045" cy="1297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3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5434354" y="2541000"/>
            <a:ext cx="1848796" cy="1408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3"/>
          <p:cNvPicPr preferRelativeResize="0"/>
          <p:nvPr/>
        </p:nvPicPr>
        <p:blipFill rotWithShape="1">
          <a:blip r:embed="rId24">
            <a:alphaModFix/>
          </a:blip>
          <a:srcRect l="30399" t="19626" r="34300" b="21504"/>
          <a:stretch/>
        </p:blipFill>
        <p:spPr>
          <a:xfrm>
            <a:off x="7002862" y="2828300"/>
            <a:ext cx="969362" cy="1221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3"/>
          <p:cNvPicPr preferRelativeResize="0"/>
          <p:nvPr/>
        </p:nvPicPr>
        <p:blipFill rotWithShape="1">
          <a:blip r:embed="rId9">
            <a:alphaModFix/>
          </a:blip>
          <a:srcRect l="34709" t="23072" r="21270" b="15728"/>
          <a:stretch/>
        </p:blipFill>
        <p:spPr>
          <a:xfrm>
            <a:off x="109525" y="1165775"/>
            <a:ext cx="495299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3"/>
          <p:cNvPicPr preferRelativeResize="0"/>
          <p:nvPr/>
        </p:nvPicPr>
        <p:blipFill rotWithShape="1">
          <a:blip r:embed="rId9">
            <a:alphaModFix/>
          </a:blip>
          <a:srcRect l="34709" t="23072" r="21270" b="15728"/>
          <a:stretch/>
        </p:blipFill>
        <p:spPr>
          <a:xfrm>
            <a:off x="6762975" y="3591813"/>
            <a:ext cx="495299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3"/>
          <p:cNvPicPr preferRelativeResize="0"/>
          <p:nvPr/>
        </p:nvPicPr>
        <p:blipFill rotWithShape="1">
          <a:blip r:embed="rId9">
            <a:alphaModFix/>
          </a:blip>
          <a:srcRect l="34709" t="23072" r="21270" b="15728"/>
          <a:stretch/>
        </p:blipFill>
        <p:spPr>
          <a:xfrm>
            <a:off x="6422075" y="3591813"/>
            <a:ext cx="495299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3"/>
          <p:cNvPicPr preferRelativeResize="0"/>
          <p:nvPr/>
        </p:nvPicPr>
        <p:blipFill rotWithShape="1">
          <a:blip r:embed="rId9">
            <a:alphaModFix/>
          </a:blip>
          <a:srcRect l="34709" t="23072" r="21270" b="15728"/>
          <a:stretch/>
        </p:blipFill>
        <p:spPr>
          <a:xfrm>
            <a:off x="6114275" y="3591813"/>
            <a:ext cx="495299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3"/>
          <p:cNvPicPr preferRelativeResize="0"/>
          <p:nvPr/>
        </p:nvPicPr>
        <p:blipFill rotWithShape="1">
          <a:blip r:embed="rId9">
            <a:alphaModFix/>
          </a:blip>
          <a:srcRect l="34709" t="23072" r="21270" b="15728"/>
          <a:stretch/>
        </p:blipFill>
        <p:spPr>
          <a:xfrm>
            <a:off x="5775750" y="3591813"/>
            <a:ext cx="495299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3"/>
          <p:cNvSpPr txBox="1"/>
          <p:nvPr/>
        </p:nvSpPr>
        <p:spPr>
          <a:xfrm>
            <a:off x="6185988" y="4839650"/>
            <a:ext cx="33111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 i="1">
                <a:solidFill>
                  <a:schemeClr val="dk1"/>
                </a:solidFill>
                <a:highlight>
                  <a:srgbClr val="D9D9D9"/>
                </a:highlight>
                <a:latin typeface="Love Ya Like A Sister"/>
                <a:ea typeface="Love Ya Like A Sister"/>
                <a:cs typeface="Love Ya Like A Sister"/>
                <a:sym typeface="Love Ya Like A Sister"/>
              </a:rPr>
              <a:t>Created by Veronica Menjivar-Alfa</a:t>
            </a:r>
            <a:endParaRPr sz="1300" i="1">
              <a:solidFill>
                <a:schemeClr val="dk1"/>
              </a:solidFill>
              <a:highlight>
                <a:srgbClr val="D9D9D9"/>
              </a:highlight>
            </a:endParaRPr>
          </a:p>
        </p:txBody>
      </p:sp>
      <p:pic>
        <p:nvPicPr>
          <p:cNvPr id="90" name="Google Shape;90;p13"/>
          <p:cNvPicPr preferRelativeResize="0"/>
          <p:nvPr/>
        </p:nvPicPr>
        <p:blipFill rotWithShape="1">
          <a:blip r:embed="rId25">
            <a:alphaModFix/>
          </a:blip>
          <a:srcRect t="42319"/>
          <a:stretch/>
        </p:blipFill>
        <p:spPr>
          <a:xfrm>
            <a:off x="4382925" y="3673950"/>
            <a:ext cx="4659624" cy="146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3"/>
          <p:cNvPicPr preferRelativeResize="0"/>
          <p:nvPr/>
        </p:nvPicPr>
        <p:blipFill rotWithShape="1">
          <a:blip r:embed="rId26">
            <a:alphaModFix/>
          </a:blip>
          <a:srcRect l="60837" t="50753" r="4935" b="3152"/>
          <a:stretch/>
        </p:blipFill>
        <p:spPr>
          <a:xfrm>
            <a:off x="358650" y="1931661"/>
            <a:ext cx="1580000" cy="2115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3">
            <a:hlinkClick r:id="rId27"/>
          </p:cNvPr>
          <p:cNvPicPr preferRelativeResize="0"/>
          <p:nvPr/>
        </p:nvPicPr>
        <p:blipFill rotWithShape="1">
          <a:blip r:embed="rId28">
            <a:alphaModFix/>
          </a:blip>
          <a:srcRect l="26747" r="26211" b="10554"/>
          <a:stretch/>
        </p:blipFill>
        <p:spPr>
          <a:xfrm>
            <a:off x="4670488" y="195475"/>
            <a:ext cx="1349384" cy="1347100"/>
          </a:xfrm>
          <a:prstGeom prst="rect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3" name="Google Shape;93;p13"/>
          <p:cNvPicPr preferRelativeResize="0"/>
          <p:nvPr/>
        </p:nvPicPr>
        <p:blipFill rotWithShape="1">
          <a:blip r:embed="rId9">
            <a:alphaModFix/>
          </a:blip>
          <a:srcRect l="34709" t="23072" r="21270" b="15728"/>
          <a:stretch/>
        </p:blipFill>
        <p:spPr>
          <a:xfrm>
            <a:off x="1443350" y="3498450"/>
            <a:ext cx="495299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3"/>
          <p:cNvPicPr preferRelativeResize="0"/>
          <p:nvPr/>
        </p:nvPicPr>
        <p:blipFill rotWithShape="1">
          <a:blip r:embed="rId9">
            <a:alphaModFix/>
          </a:blip>
          <a:srcRect l="34709" t="23072" r="21270" b="15728"/>
          <a:stretch/>
        </p:blipFill>
        <p:spPr>
          <a:xfrm>
            <a:off x="1833450" y="3545225"/>
            <a:ext cx="495299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3"/>
          <p:cNvPicPr preferRelativeResize="0"/>
          <p:nvPr/>
        </p:nvPicPr>
        <p:blipFill rotWithShape="1">
          <a:blip r:embed="rId9">
            <a:alphaModFix/>
          </a:blip>
          <a:srcRect l="34709" t="23072" r="21270" b="15728"/>
          <a:stretch/>
        </p:blipFill>
        <p:spPr>
          <a:xfrm>
            <a:off x="5523587" y="3591813"/>
            <a:ext cx="495299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3"/>
          <p:cNvPicPr preferRelativeResize="0"/>
          <p:nvPr/>
        </p:nvPicPr>
        <p:blipFill rotWithShape="1">
          <a:blip r:embed="rId9">
            <a:alphaModFix/>
          </a:blip>
          <a:srcRect l="34709" t="23072" r="21270" b="15728"/>
          <a:stretch/>
        </p:blipFill>
        <p:spPr>
          <a:xfrm>
            <a:off x="7538375" y="1434000"/>
            <a:ext cx="495299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3"/>
          <p:cNvPicPr preferRelativeResize="0"/>
          <p:nvPr/>
        </p:nvPicPr>
        <p:blipFill rotWithShape="1">
          <a:blip r:embed="rId9">
            <a:alphaModFix/>
          </a:blip>
          <a:srcRect l="34709" t="23072" r="21270" b="15728"/>
          <a:stretch/>
        </p:blipFill>
        <p:spPr>
          <a:xfrm>
            <a:off x="8505025" y="1196475"/>
            <a:ext cx="495299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3"/>
          <p:cNvPicPr preferRelativeResize="0"/>
          <p:nvPr/>
        </p:nvPicPr>
        <p:blipFill rotWithShape="1">
          <a:blip r:embed="rId29">
            <a:alphaModFix/>
          </a:blip>
          <a:srcRect l="16970" t="34409" r="63939"/>
          <a:stretch/>
        </p:blipFill>
        <p:spPr>
          <a:xfrm>
            <a:off x="3169388" y="1977700"/>
            <a:ext cx="456550" cy="1805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3"/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 rot="244493">
            <a:off x="3132136" y="3194572"/>
            <a:ext cx="1065828" cy="808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3"/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 rot="202908">
            <a:off x="2696891" y="3541466"/>
            <a:ext cx="790667" cy="464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3"/>
          <p:cNvPicPr preferRelativeResize="0"/>
          <p:nvPr/>
        </p:nvPicPr>
        <p:blipFill rotWithShape="1">
          <a:blip r:embed="rId9">
            <a:alphaModFix/>
          </a:blip>
          <a:srcRect l="34709" t="23072" r="21270" b="15728"/>
          <a:stretch/>
        </p:blipFill>
        <p:spPr>
          <a:xfrm>
            <a:off x="4384050" y="1196475"/>
            <a:ext cx="495299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3"/>
          <p:cNvPicPr preferRelativeResize="0"/>
          <p:nvPr/>
        </p:nvPicPr>
        <p:blipFill rotWithShape="1">
          <a:blip r:embed="rId9">
            <a:alphaModFix/>
          </a:blip>
          <a:srcRect l="34709" t="23072" r="21270" b="15728"/>
          <a:stretch/>
        </p:blipFill>
        <p:spPr>
          <a:xfrm>
            <a:off x="2961987" y="1196475"/>
            <a:ext cx="495299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3"/>
          <p:cNvPicPr preferRelativeResize="0"/>
          <p:nvPr/>
        </p:nvPicPr>
        <p:blipFill rotWithShape="1">
          <a:blip r:embed="rId9">
            <a:alphaModFix/>
          </a:blip>
          <a:srcRect l="34709" t="23072" r="21270" b="15728"/>
          <a:stretch/>
        </p:blipFill>
        <p:spPr>
          <a:xfrm>
            <a:off x="5792175" y="1193725"/>
            <a:ext cx="495299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3"/>
          <p:cNvPicPr preferRelativeResize="0"/>
          <p:nvPr/>
        </p:nvPicPr>
        <p:blipFill rotWithShape="1">
          <a:blip r:embed="rId25">
            <a:alphaModFix/>
          </a:blip>
          <a:srcRect t="42319"/>
          <a:stretch/>
        </p:blipFill>
        <p:spPr>
          <a:xfrm>
            <a:off x="52375" y="3651925"/>
            <a:ext cx="4659624" cy="146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</Words>
  <Application>Microsoft Office PowerPoint</Application>
  <PresentationFormat>On-screen Show (16:9)</PresentationFormat>
  <Paragraphs>3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4" baseType="lpstr">
      <vt:lpstr>Love Ya Like A Sister</vt:lpstr>
      <vt:lpstr>Arial</vt:lpstr>
      <vt:lpstr>Simple Light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Sisk, Christy</dc:creator>
  <cp:lastModifiedBy>Windows User</cp:lastModifiedBy>
  <cp:revision>1</cp:revision>
  <dcterms:modified xsi:type="dcterms:W3CDTF">2020-10-04T14:23:35Z</dcterms:modified>
</cp:coreProperties>
</file>